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6" r:id="rId6"/>
    <p:sldId id="259" r:id="rId7"/>
    <p:sldId id="260" r:id="rId8"/>
    <p:sldId id="262" r:id="rId9"/>
    <p:sldId id="267" r:id="rId10"/>
    <p:sldId id="263" r:id="rId11"/>
    <p:sldId id="265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60" autoAdjust="0"/>
  </p:normalViewPr>
  <p:slideViewPr>
    <p:cSldViewPr>
      <p:cViewPr varScale="1">
        <p:scale>
          <a:sx n="97" d="100"/>
          <a:sy n="97" d="100"/>
        </p:scale>
        <p:origin x="-39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C4BB-A1C8-46D9-8578-69433E600C1C}" type="datetimeFigureOut">
              <a:rPr lang="fr-FR" smtClean="0"/>
              <a:t>16/04/2021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9AF74-BA80-476B-BF4B-04F5B4B2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627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9AF74-BA80-476B-BF4B-04F5B4B248F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35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35F4E3BE-4D6D-4420-92F6-3F8426CE51A0}" type="datetime1">
              <a:rPr lang="en-US" smtClean="0"/>
              <a:t>4/16/2021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Ellipse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85459E6-9275-41F0-A010-83AC7AC443E6}" type="datetime1">
              <a:rPr lang="en-US" smtClean="0"/>
              <a:t>4/16/2021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‹N°›</a:t>
            </a:fld>
            <a:endParaRPr kumimoji="0"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F15CB84-3646-40C7-80EC-206261A470FD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642E8E3-EFF7-4F6D-9F81-AA646CA9E356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735BFBE-982B-49D9-B08A-D7C800E11FF9}" type="datetime1">
              <a:rPr lang="en-US" smtClean="0"/>
              <a:t>4/16/2021</a:t>
            </a:fld>
            <a:endParaRPr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‹N°›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26B25C5E-DCAE-4315-8514-D2690B3B41C3}" type="datetime1">
              <a:rPr lang="en-US" smtClean="0"/>
              <a:t>4/16/2021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‹N°›</a:t>
            </a:fld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8ECCC42-80D4-422B-A77B-6C477E42A9DD}" type="datetime1">
              <a:rPr lang="en-US" smtClean="0"/>
              <a:t>4/16/2021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Espace réservé du contenu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5" name="Ellipse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Ellipse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‹N°›</a:t>
            </a:fld>
            <a:endParaRPr kumimoji="0" lang="en-US"/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D64E4D5-5875-405E-9A93-36D14DD32A13}" type="datetime1">
              <a:rPr lang="en-US" smtClean="0"/>
              <a:t>4/16/2021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07FD387-9C38-4423-BD52-96D13C8CE8DD}" type="datetime1">
              <a:rPr lang="en-US" smtClean="0"/>
              <a:t>4/16/2021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Espace réservé du contenu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4826B0D-B231-49FE-BC4A-A1F8B605751B}" type="datetime1">
              <a:rPr lang="en-US" smtClean="0"/>
              <a:t>4/16/2021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necteur droit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Ellipse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‹N°›</a:t>
            </a:fld>
            <a:endParaRPr kumimoji="0" lang="en-US" sz="28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1B809C02-131F-4255-8294-2104A09C2A91}" type="datetime1">
              <a:rPr lang="en-US" smtClean="0"/>
              <a:t>4/16/2021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eaLnBrk="1" latinLnBrk="0" hangingPunct="1"/>
            <a:fld id="{728523C5-D8EB-4653-8033-7902A0EF696B}" type="datetime1">
              <a:rPr lang="en-US" smtClean="0"/>
              <a:t>4/16/2021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‹N°›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2369" y="3284984"/>
            <a:ext cx="8496944" cy="1113656"/>
          </a:xfrm>
        </p:spPr>
        <p:txBody>
          <a:bodyPr>
            <a:normAutofit/>
          </a:bodyPr>
          <a:lstStyle/>
          <a:p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Soutenance de Projet</a:t>
            </a:r>
            <a:endParaRPr lang="fr-F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520" y="381000"/>
            <a:ext cx="8640960" cy="1535832"/>
          </a:xfrm>
        </p:spPr>
        <p:txBody>
          <a:bodyPr>
            <a:noAutofit/>
          </a:bodyPr>
          <a:lstStyle/>
          <a:p>
            <a:r>
              <a:rPr lang="fr-FR" sz="3000" dirty="0">
                <a:latin typeface="Calibri" panose="020F0502020204030204" pitchFamily="34" charset="0"/>
                <a:cs typeface="Calibri" panose="020F0502020204030204" pitchFamily="34" charset="0"/>
              </a:rPr>
              <a:t>Détection d’anomalies routières à partir d’échanges de données entre systèmes de transport coopératifs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295074" y="4437112"/>
            <a:ext cx="8496944" cy="111365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Projet TER de Master 2 Informatique </a:t>
            </a:r>
          </a:p>
          <a:p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du 29/01/2021 au 16/04/2021 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-36512" y="6400564"/>
            <a:ext cx="5472608" cy="5568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https://github.com/Antoine553/projet-master2</a:t>
            </a:r>
            <a:endParaRPr lang="fr-F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8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Système de détection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</a:rPr>
              <a:t>Système basé sur l’algorithme CBLOF</a:t>
            </a:r>
          </a:p>
          <a:p>
            <a:pPr>
              <a:lnSpc>
                <a:spcPct val="20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</a:rPr>
              <a:t>Combinaison entre variation de vitesse et direction</a:t>
            </a:r>
          </a:p>
          <a:p>
            <a:pPr>
              <a:lnSpc>
                <a:spcPct val="20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</a:rPr>
              <a:t>Résultats excellents</a:t>
            </a:r>
            <a:endParaRPr 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4361688" y="980728"/>
            <a:ext cx="457200" cy="486969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aux travaux existants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</a:rPr>
              <a:t>Technique non-supervisée et semi supervisée</a:t>
            </a: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</a:rPr>
              <a:t>Caractère contextuel des données </a:t>
            </a: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</a:rPr>
              <a:t>Analyse par zone et région géographique</a:t>
            </a: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</a:rPr>
              <a:t>Sélection des acteurs les plus fiables</a:t>
            </a: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</a:rPr>
              <a:t>Détecter le type d’anomalies routières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11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91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26336" cy="441325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12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1028" name="Picture 4" descr="Searching robot for escavador.com by Sérgio Villa on Dribbb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31216"/>
            <a:ext cx="6696744" cy="47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63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71026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Jeux de données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Choix de notre méthode de détection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Sélection de notre algorithme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Système de détection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Comparaison aux travaux existants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fr-FR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26336" cy="441325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2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Définition</a:t>
            </a:r>
          </a:p>
          <a:p>
            <a:pPr>
              <a:lnSpc>
                <a:spcPct val="20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Utilisation</a:t>
            </a:r>
          </a:p>
          <a:p>
            <a:pPr>
              <a:lnSpc>
                <a:spcPct val="20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Détection d’anomalie</a:t>
            </a:r>
          </a:p>
          <a:p>
            <a:endParaRPr lang="fr-FR" dirty="0" smtClean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 smtClean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 smtClean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5261" r="64000" b="42333"/>
          <a:stretch/>
        </p:blipFill>
        <p:spPr bwMode="auto">
          <a:xfrm>
            <a:off x="5004048" y="1700808"/>
            <a:ext cx="3846200" cy="4444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361688" y="980728"/>
            <a:ext cx="426336" cy="486969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7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Jeux de données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1752" y="1527048"/>
            <a:ext cx="8503920" cy="14699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2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Jeux de données généré par les véhicules</a:t>
            </a:r>
          </a:p>
          <a:p>
            <a:pPr>
              <a:lnSpc>
                <a:spcPct val="150000"/>
              </a:lnSpc>
            </a:pPr>
            <a:r>
              <a:rPr lang="fr-FR" sz="2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Enrichissement de nos jeux de données</a:t>
            </a:r>
            <a:endParaRPr lang="fr-FR" sz="2400" dirty="0" smtClean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4361688" y="980728"/>
            <a:ext cx="426336" cy="486969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39552" y="3068960"/>
            <a:ext cx="8136904" cy="4231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sz="13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</a:t>
            </a:r>
            <a:r>
              <a:rPr lang="fr-FR" sz="13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 d’origine                                                            Variables calculées</a:t>
            </a:r>
          </a:p>
          <a:p>
            <a:endParaRPr lang="fr-FR" dirty="0" smtClean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11529" r="64916" b="76455"/>
          <a:stretch/>
        </p:blipFill>
        <p:spPr bwMode="auto">
          <a:xfrm>
            <a:off x="755576" y="3501008"/>
            <a:ext cx="7544937" cy="1800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5576" y="3501008"/>
            <a:ext cx="4366199" cy="18002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148064" y="3501008"/>
            <a:ext cx="3168352" cy="1800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72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de </a:t>
            </a:r>
            <a:r>
              <a:rPr lang="fr-FR" dirty="0" smtClean="0"/>
              <a:t>données - Anomalies</a:t>
            </a:r>
            <a:endParaRPr lang="fr-FR" dirty="0"/>
          </a:p>
        </p:txBody>
      </p:sp>
      <p:pic>
        <p:nvPicPr>
          <p:cNvPr id="4" name="Image 3" descr="C:\Users\abte\AppData\Local\Microsoft\Windows\INetCache\Content.Word\Screenshot_2021-04-01 Antoine_Barbet_TER - Jupyter Notebook(12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" r="12884"/>
          <a:stretch/>
        </p:blipFill>
        <p:spPr bwMode="auto">
          <a:xfrm>
            <a:off x="4977218" y="1556792"/>
            <a:ext cx="3814729" cy="29523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 descr="e:\ut\abte\Downloads\index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1"/>
          <a:stretch/>
        </p:blipFill>
        <p:spPr bwMode="auto">
          <a:xfrm>
            <a:off x="4671410" y="4581128"/>
            <a:ext cx="4149062" cy="17819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01752" y="1527048"/>
            <a:ext cx="850392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Axe d’analyse</a:t>
            </a: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Analyse d’une anomalie</a:t>
            </a: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Interprétation</a:t>
            </a:r>
          </a:p>
          <a:p>
            <a:pPr>
              <a:lnSpc>
                <a:spcPct val="150000"/>
              </a:lnSpc>
            </a:pPr>
            <a:endParaRPr lang="fr-FR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 smtClean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 smtClean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4361688" y="980729"/>
            <a:ext cx="426336" cy="504056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5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1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de notre méthode de détection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sz="2400" dirty="0" smtClean="0">
                <a:solidFill>
                  <a:schemeClr val="bg2">
                    <a:lumMod val="25000"/>
                  </a:schemeClr>
                </a:solidFill>
              </a:rPr>
              <a:t>Méthode supervisée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Méthode </a:t>
            </a:r>
            <a:r>
              <a:rPr lang="fr-FR" sz="2400" dirty="0" smtClean="0">
                <a:solidFill>
                  <a:schemeClr val="bg2">
                    <a:lumMod val="25000"/>
                  </a:schemeClr>
                </a:solidFill>
              </a:rPr>
              <a:t>non-supervisée</a:t>
            </a:r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Méthode </a:t>
            </a:r>
            <a:r>
              <a:rPr lang="fr-FR" sz="2400" dirty="0" smtClean="0">
                <a:solidFill>
                  <a:schemeClr val="bg2">
                    <a:lumMod val="25000"/>
                  </a:schemeClr>
                </a:solidFill>
              </a:rPr>
              <a:t>semi-supervisée</a:t>
            </a:r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2054" name="Picture 6" descr="Supervised, unsupervised and semi-supervised learning. (a) In...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64" y="3744142"/>
            <a:ext cx="7560636" cy="235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4361688" y="1043459"/>
            <a:ext cx="426336" cy="441325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6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de notre algorithme</a:t>
            </a:r>
            <a:endParaRPr lang="fr-FR" dirty="0"/>
          </a:p>
        </p:txBody>
      </p:sp>
      <p:sp>
        <p:nvSpPr>
          <p:cNvPr id="4" name="AutoShape 4" descr="Classification of the 12 selected unsupervised anomaly detection algorithms from 6 families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6" descr="Classification of the 12 selected unsupervised anomaly detection algorithms from 6 families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8" descr="Classification of the 12 selected unsupervised anomaly detection algorithms from 6 families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10" descr="Classification of the 12 selected unsupervised anomaly detection algorithms from 6 families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2" descr="https://www.researchgate.net/profile/Anderson-Santos-31/publication/332816423/figure/fig1/AS:777934843416579@1562485528912/Classification-of-the-12-selected-unsupervised-anomaly-detection-algorithms-from-6.ppm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4374872" y="980729"/>
            <a:ext cx="413152" cy="504056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7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5135" name="Picture 15" descr="e:\ut\abte\Downloads\Sans tit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39" y="2060848"/>
            <a:ext cx="777165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5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notre </a:t>
            </a:r>
            <a:r>
              <a:rPr lang="fr-FR" dirty="0" smtClean="0"/>
              <a:t>algorithme - Evaluation</a:t>
            </a:r>
            <a:endParaRPr lang="fr-FR" dirty="0"/>
          </a:p>
        </p:txBody>
      </p:sp>
      <p:sp>
        <p:nvSpPr>
          <p:cNvPr id="4" name="AutoShape 2" descr="data:image/png;base64,iVBORw0KGgoAAAANSUhEUgAABQIAAAIRCAYAAAARPMB6AAAABHNCSVQICAgIfAhkiAAAAAlwSFlzAAALEgAACxIB0t1+/AAAADh0RVh0U29mdHdhcmUAbWF0cGxvdGxpYiB2ZXJzaW9uMy4yLjIsIGh0dHA6Ly9tYXRwbG90bGliLm9yZy+WH4yJAAAgAElEQVR4nOzdeXxU9fX/8ffN3KwEQiCKCYhaq6VJpWBVcAUVxFpxqYW61GK//kprqxW1WNFiVVApaoWiFa1aUVsXalu1X2sF+0WrdVdcgktrUQhB2kAIhAkzc2fu748hy4Ssk5nc7fV8PHhAPnNz77l3lsM981kM27YFAAAAAAAAwN9ynA4AAAAAAAAAQPZRCAQAAAAAAAACgEIgAAAAAAAAEAAUAgEAAAAAAIAAoBAIAAAAAAAABACFQAAAAAAAACAAui0EGoZxr2EY/zEM471OHjcMw/ilYRj/MgzjHcMwDs58mAAA9B05DQDgF+Q0AEA6etIj8D5JJ3bx+FclHbDrz0xJd/Q9LAAAsuI+kdMAAP5wn8hpAIBe6rYQaNv285K2dLHJqZLut5NeljTYMIzyTAUIAECmkNMAAH5BTgMApCMTcwQOl7S+zc81u9oAAPAachoAwC/IaQCA3ZgZ2IfRQZvd4YaGMVPJbumS9JXmXzcG7CGF8jIQCgAg0+xtNXW2be/hdBz9hJwGAD5GTiOnAYBfpJvTMlEIrJG0d5ufR0iq7WhD27bvknSXJBmGkUxCOabyDr1ARl5xBkIBAGTazmdmf+p0DP2InAYAPkZOI6cBgF+km9MyMTT4CUnf3rUq1XhJDbZtb+z+1wwpJ1dm1TSSCwDALchpAAC/IKcBAHbTbY9AwzAekjRRUplhGDWSfiYpV5Js214q6SlJJ0n6l6SwpO/05MDGgD34hgkA0K/IaQAAvyCnAQDS0W0h0Lbts7p53Jb0w14fOZRHcgEA9CtyGgDAL8hpAIB0ZGKOQAB9NHhArq6aVqX99ypWjtHRvM5BlZCdSMjIyVFmZjJAZxK2rY8/a9T1y6u1dUfM6XAAeBg5rTPktP5CTgOQKeS0jpDP+lM2chqFQMAFrppWpUOr9pGZXyyRYJJiYdlN9S0/GoWlUm6RgwH5nG1ryNBGXSVp9n2rnY4GgIeR0zpATutf5DQAGUJOa4d81v+ykNMo3wIusP9exSSXtuzErgRjt/yxm+olO+FwYD5mGDLzi7X/XgwFAtA35LR2yGn9j5wGIEPIaW2Qz5yRhZxGIRBwgRzDILm0lbB6147MMAyGPADoM3JaO+Q0Z5DTAGQAOa0N8plzMpzTKAQCkCQdPXZ/p0NoMXXSkdq6devuD+S0zmbw5B8e0c+vuzKt/f/ou+do+7aGTh+fd9Vl+ve/Pkxr321FoxH94LzpOvvUSXrmqcf7vL9mq1b+JSW+pYsX6pV/PJ+x/QOA15HTWpHTAMDbXJPTckydcsrU3XNaTuqMc+Q09+c05ggEkFHxeFyhUKhvOzEko6Ak+Y/mpsJSycjMdxe//PVvu3x87vW3ZOQ4H655T5YV0+8eX5mR/TVbtfJpHTVxsj73+S9Ikr5/8eUZ3T8AIImc1oqcBgDe1uecZuTsyl2GmnNaJvOZRE7rL/QIBLCb++/+lb59xok6c+pxuvOXN7W0X/aD8/Str5+g6V+boD888kBL+9Fj99fSxQs1Y9pJevet13X02P11+6036qxTjtd507+mzXX/lSTVb6nT7IvO17fPOFHfPuNErX7jVUnS1vot+uH/fFNnnzZZ1189W7ZtS2ahjIHlMgbsIWNguZRbpCcee1hfn3KkZn7rdL395qstx+9sv+EdO3TtnFn65tRjdebU4/TsX/8sSZp63KHaumWzmsJhXTzzWzrrlOM1/eSJLd8GzTz361rzbnIi1qf//Ed9c+qxmn7yRP3ypvkp59zROTbbsrlOc2dfqA/fr9bZp05SzbpPWo4rSWveXa2Z535dknTnkpt17ZxLNPPcr+vU48fp4fvvbtnPn//0qM6cepzOOuV4zZ19od5+8zU9/7dn9MuF17Xs95orLtbKp5Pn9upLf9fZp03WN6ceq2vnXKJoNNJyznf+8iadc3rysU8+/md6Lw4A8BhyGjkNAPzC8ZwmySgelpLPJJHTPJbTKAQCSPHyC6u0/tN/a9nv/6LfPb5S71e/ozdfe0mSdPUNt+rBPzyj+x97Wg8/cI+21m+RJDWFw9r/gFFatvwpjTlknJrCYR305a/ooSee1dhDxuuPjz4oSbr5+qt1zoyZuv+xp7Vwyd2a/9PLJEm/vv0XGnPwOP3uTys04bgp+qx2QzIYI0cK5UlGjur+s0l3LrlJ9zz0uG6/9xH9+1+tH5Cd7ffuX92q4uKBeuTJ/9PDT/5Nh44/KuVc//H3v2mPPYfpoSee1aN/XqUjjj425fH/bvpMS26er6XLlut3f1qpNe+u1qqVf2k5547OsdmQoWX66fxbNPaQcfrd4ys1YuS+XV73T9f+S7fd85CWLX9Kv779F7JiMX38zw917x2/1NJly/XQE8/qx1fN05cPPlTHHHeCfnT51bvtNxLZqWuvmKUbb12qR578P8Xjln7/u2Utj5eUDtFv/7hC3zhzhh64d2mX8QCAH5DTWpHTAMDb3JPTjJZ8Jomc5sGcxtBgwIW+8oXyTh/79LqFqvvmuZKkskce0D5Xd97d+I0PN/b62C+/+JxefvE5nXPaZElSOLxD6z5Zq4MPPVwPP3CPVq1IfsBu2lir9Z+u1eDSIQqFQjpuytda9pGbm6ejj03+/he/NFqvvJicF+HVfzyvtf/6qGW7HY2N2tHYqLdee1kLb7tHknTUxEkaVDJ4t7jee+dNfeWwI1Q6pEySdMJJp+jTT/7d5X5ffel53fCL1g/S9vv9/IFf1OKfX6df3jRfRx87SWMPGZ/yePW7q1OOeeLUr+vN117WxElf7fQc03XkhOOVl5evvCH5Kh0yVJs3/1evvfyCjj/xaxo8ZKgkqWRwaZf7+HTtx6oYsbf22S85j8jJp0/X8t/+RmefN1OSdNwJJ7XE+38rnupTvADQU13ltHT0JreR01qR0wCg77hPI6f5IadRCASQwrZtnTfzIp1x5rdT2l9/5R969R/P6zePPKmCwiLNPPfrikSS3Znz8vNT5pswc00Zu1Y1yskJKR5PriSVSCR07yNPqqCgcLfjGup+FSSjk5WSOtuvbdud/o4k7bPf/nrgD3/Vi889q9tuuUHjj5yo7154ads9dPq7nZ1jV0IhUwk7uc/ormvXLC8vv+XfOaGQ4lZcsu0eXZeWaO3O45WkvNy8XfHmyOpBvADgdeQ0choA+AU5jZyWKQwNBlzojQ83dvqn+VsmSar75rldbpuOw4+aqCcee1jhHTskSf/ZtFFbNtepcfs2DSoZrILCIn3y8T/13uo3e73v8UdN1KMP/qbl5w/ff0+SNPbQ8frLk49Jkl587llta9h9dcUvjT5Yb7z6D22t3yIrFtPKp5/sdr/jj5yoRx+8t6W9/X7/u+kzFRQW6qRTv6Fzz79AH6x5Z7djvvnaS9q6ZbPi8bie+d8/6eBDD+/1eTerGL633n/vbUnSs8/8b7fbH3r40Vr59JMtXfsbttZLkooGFCu8o3G37ff93OdVu2G91n+6VpL01OO/71O8AJAJXeWpdP70Bjkt9ZjkNADoG+7TyGmS93MahUAAKcYfNVEnnny6vnPmyfrm1GP1kx99V+EdjTrimGMVtyydOfU43bF4ob405uBe73v2VfP0/ntv68ypx2naScfosYfulyR994eX6q3XX9Y5p0/Wyy8+p70qhu/2u2V7DtPMC3+s/zlzqn7wnekaVXlQt/s9/4JZ2ratQdNPnqizTjler7/yYso+//XR+5rxjZN09qmTdO8di3X+BbN2O+aFl16p7834hs469Xh9ofIgTZx0Yq/Pu9l3L7xUt9xwtf7f2af2aMWu/Q/4gv7n+xdr5rlf11mnHK9bF1wjSTrhpFP1wD2/0tmnTVbNuk9ats/PL9DPblykn1w8U9+ceqwMI0dnnPXtjncOAAFATks9JjkNALyLnJZ6THJa+ozuuihmS07J3nb++IsdOTbgNn+ac7TKKvZxOgxAdbWf6rQb/57StvOZ2W/Ytn2IQyF5AjkNaEVOg1uQ09JDTgNakdPgFpnMafQIBAAAAAAAAAKAQiAAAAAAAAAQABQCAQAAAAAAgACgEAgAAAAAAAAEAIVAAAAAAAAAIAAoBAIAAAAAAAABQCEQ6CE72qhEw3rZ0UanQ8m47dsatPy392Vt/889+1fdd9eSLreprVmv6SdPlCSteXe1bpr/06zFAwBBR05LHzkNANzDz/lMIqchO0ynAwC8wNr4lqzq5ZIRkuy4zKppMsvHOh1Wxmzftk3LH7pP0845b7fH4vG4QqFQn/Y/4fgpmnD8lB5vX3nQGFUeNKbH21uWJdPk4wwAeoKcRk4DAD/wez6TyGnIDp4RoBt2tDGZYBIxSTFJklW9XKGhB8jIK3Y2uAxZcsv12rDuU5196iSNO+IYHTlxkn592y0q23OYPnr/PS2+67ea9f1z9eifV0mSHrjnDoXDO/S9i36smnWf6OfXzlF9/WYVFBTqp/Nu1r77H5Cy/yf/8IjWvPe2fnL1Dbrmios1oHig3n/vbW3+73900ey5mnTiySnbv/7KP/TgvXdo0Z0PqCkc1sJ5V+njj96XFY9r5oWXaeKkE/XkHx7RC6tWKhqNqCkc1vybb9ecS76nHY2NsuKW5lyzQGMPGd9flxAAPIGcRk4DAD8IQj6TyGnIDgqB6DU72ii7qV5GYamvPmQ7YzfVJ79l2pVgJElGTvIaOHj+9VvqVFtTo4oRI1Q6pKxP+7rosqv08T8/0O8eXykp+QFf/e5beuTJVRq+90jV1qzv9Hevnztbc679uUbu+zm99/abWnDtHC29//ddHq/uP5t09+8e1yf//qcuveC83RJMW/cuXaRDxx+pn914q7Zva9CMaSdp3BHHSJLeXf2GHnriWZUMLtWD9y7V+KMm6vwLZikej2tnU1MaVwJA0JDTRE5rg5wGwKvIZ3JFPpPIaRI5ze0oBKJXgtD9uj2jsFSy46mNdiLZ7pBnnnpcC6+bo3322VeffvqJLr/6Rp1w0qkZPUbVQWM1fO+RXW4T3rFD77z1uq64eGZLWzQa6XbfEyedqJycHH3u81/Qlrr/drntyy88p+f+9owevHepJCkS2anPNtZIksYdeYxKBiefh8qDvqzrrrxUlmVp4qQT9YUvfqnbOAAEGzltF3KaJHIaAO8in+3icD6TyGnkNG+gEIgeC0r36/aMvGKZVdN2JdccyU7IrJrm2DnXb6nTwuvm6LlVqzR69Gi98847mjBxog4df2Sfv3Fqq7CoqOXfITMkO5Fo+TkS2SlJStgJFQ8a1PINVU/l5uW3/NuW3eW2tmwt/OXd2vdzn09pf+/tt1RQ2BrjwYcerl8/+Ee98NxKXX35RTr3/At08mnTexUXgOAgp5HTmpHTAHgZ+cwd+UwipzUjp7kfqwajx1q7X7exq/u135nlY5V/zJXKO+R7yj/mSke/YautqdE+++yr0aNHS5JGjx6tkSP3UW1NTdr7LBowQOEdna+0NXToHtqyuU5b67coGo3ohVXJhFJcPFDDR4zUyr88KUmybVsffVCddhwdOfyoiXrkwXtl28lE9MGadzvcbuOG9SodWqbTp39Lp55xlj6s7ng7AJDIaeQ0choAfyCfuSOfSeQ0cpp30CMQPebW7tf9xcgrdsW3ahUjRujTTz/RO++80/JN07p1n6pixIi09zm4dIi+fPBhmn7yRB159HE6cuKklMfN3Fx994eX6rzpX1PFiJEp3/rMu+l2LbjmJ7rnjkWyrJhOOOk0HTiqKu1Y2jv/B5folhuu1pmnHCfbtlUxfG8tuvOB3bZ749WXdP89v5Jp5qqoqEjX/nxJxmIA4D/kNHIaOQ2AH5DP3JHPJHIaOc07jObqbX/LKdnbzh9/sSPHRvpa559o7X7t9DcvfvCnOUerrGKfHm/fPPfEyJH7aN26T7My9wSCqa72U512499T2nY+M/sN27YPcSgkTyCneRM5LTvIaXALclp6yGneQz7LHnIa3CKTOY0egegVs3ysQkMPCNSKVG50wkmn6tDxR2ZsNSoACCJymjuQ0wCgb8hn7kFOgxdQCESvuan7dZCVDikjsQBAH5HT3IGcBgB9Qz5zD3Ia3I7FQgAAAAAAAIAAoBDYCTvaqETDetnRzlfoAQDAC8hpAAA/IJ8BQN8xNLgDrZOthiQ7zmSrAADPIqcBAPyAfAYAmUGPwHbsaGMywSRiUnynlIjJql7Ot04AAM8hpwEA/IB8BgCZQyGwHbupPvktU1tGTrId8Knt2xq0/Lf3OR1Gi/bx1Nas1/STJ0qS1ry7WjfN/6kjcQFeQ05DEJHTAP8hnyGoyGnIBgqB7RiFpZIdT220E8l2wKe2b9um5Q/d1+Fj8Xi8w/Zs6iqeyoPGaPZP5/d4X5ZlZSgqwHvIaQgichrgP+QzBBU5DdnAHIHtGHnFMqum7Zp/IkeyEzKrprEUO3xtyS3Xa8O6T3X2qZM07ohjdOTESfr1bbeobM9h+uj997T4rt9q1vfP1aN/XiVJeuCeOxQO79D3LvqxatZ9op9fO0f19ZtVUFCon867Wfvuf0DK/hu21uu6Ky/RhvXrVFBYqKuuu0kHjKrUnUtuVlHRAJ17/gWSpOknT9SipQ/sFs+0c77Tsq/XX/mHHrz3Di268wE1hcNaOO8qffzR+7Licc288DJNnHSinvzDI3ph1UpFoxE1hcOaf/PtmnPJ97SjsVFW3NKcaxZo7CHj++36Ak4hpyGIyGlA3+QWFKi8qtLpMHbTWHiJ6lYsknJMKWGpbPIsFY86zOmw4HOh3FzlFRY6dvxfLVqgDes+1TmnT9b4o4/VMcedoKWLfq6yPffSh9Xv6vZlj+rC75ypP658SZJ0351LFN7RqB9cOkfrP1mr6+f+WPWb61RQWKRrfr5Y+33+wJT9N2yt19U//qFq1n2igsIi/WzBIh34xS/pV7+4UUUDinXe9y6SJJ0+6XDd9puHd4vnzG//PxlGjvIKC/XaS3/Xsjtv0233PaJweIcWXH25/vnBGsXjli645Aode8LX9Pjy3+r5Z59RJLJTTU1hLVj8a83+4Xe0o3G7LCuun15/i74y7oh+v85eEMrN3e2zee0z6e2LQmAHzPKxCg09QHZTvYzCUm6Y4Er1W+pUW1OjihEjVDqkrE/7uuiyq/TxPz/Q7x5fKSl5Y1L97lt65MlVGr73SNXWrO/0d6+fO1tzrv25Ru77Ob339ptacO0cLb3/9ynb3LnkZn2h8iDd8qv79NpLL+hnP/lRy7F6Ek9nx7936SIdOv5I/ezGW7V9W4NmTDtJ4444RpL07uo39NATz6pkcKkevHepxh81UedfMEvxeFw7m5p6dX0ALyOnwQvIaeQ0oDvFoyaocOQYWds2yRw0TKGiEqdDAjq0ZXOdamvWqWLESA0Z2recdvEVP9M/P3xfy59+QZL02kt/17ur39QfVvxDI0buqw3rP+30d6+94mLNvfFW7bPf/nrnrdc1/6eX6Z6Hn0zZ5le/uEGjqkZr8d2/0ysvPqerLvl+y7F6Ek9nx//1klt02BHH6Lqbb9e2hq0655TjNe6oiZKkt998TY8986JKBpdq2V1LdMSE4zXzoh/vymnh3lwepIlCYCeMvGJuluBaT//5j5p31aXKNXMVs2K6+vpfaMrJp2f0GFUHjdXwvUd2uU14xw6989bruuLimS1t0Whkt+1Wv/GqFi65W5J06OFHqWFrvRq3b+tzjC+/8Jye+9szevDepZKkSGSnPttYI0kad+QxKhmcHC5SedCXdd2Vl8qyLE2cdKK+8MUv9fnYgJeQ0+Bm5LQkchrQvVBRCQVAuNpTj/9e18y+SGZurqxYTNfetERfPfUbGT3GQWMO1oiR+3a5TXhHo95+41X9+IIZLW3RaHS37d567WX9YukDkqRxR07Q1vp6bd/W0OcYX3r+b1q14i9adtcSSVIkEtFnG5I57fCjJ7bktKovH6yf/fhCWbGYjpvyNY2qGt3nY6N7FAIBj6nfUqd5V12qyM6diminJOm6qy7VYUcc3edeFG0VFhW1/DtkhmQnEi0/RyLJ4ybshIoHDeqyJ4QkybZ3bzMMhUIhJdrsNxrZ/Yary93K1sJf3q19P/f5lPb33n5LBYWt8R986OH69YN/1AvPrdTVl1+kc8+/QCefNr1XxwIAZB45rc1uyWkA4GlbNtfpmtkXaefOJmlnsrf2z2ZfpHFHTexzz8C2CgsHtPw7ZJopOS3anNMSCQ0cVNJl7z5JsjvIaYZhyDTNdjltZ69itG1bv7jzfu3XbnqNd1e/rsKi1vgPGXekfrP8KT3/t2d05azv67zvXaRTvnFWr46F3mOxEMBjamtqlGvmprSZZq5qa2rS3mfRgAEK72js9PGhQ/fQls112lq/RdFoRC+sSt4kFRcP1PARI7XyL8ku5rZt66MPqnf7/bGHjtfTTzwmKTlEq6R0iIqLB6pi+N76YM27kqQPqt9Rbc26HsXT7PCjJuqRB+9tSWDN+2pv44b1Kh1aptOnf0unnnGWPqzueDtfsBNSPJr8GwBcjpzWipzWDvkMgMfU1qyTmdsup+WaLfkgHQOKByq8Y3unjw8t21NbNv83mdMiET337F8lScUDB2n4yH30zJ//JCmZ0z7sIK985bAj9L9/elRScthx6ZAhKh44SBUjRuqD996WlFwNuHkIcHfxNDtiwvF66L67WnLa+7v21V5tzToNKdtD3zh7hk7/5rc63c7r7ISlRGyn7IQ7FkihRyDgMRUjRihmxVLaLCumihEj0t7n4NIh+vLBh2n6yRN15NHH6ciJk1IeN3Nz9d0fXqrzpn9NFSNGpvRWmHfT7VpwzU90zx2LZFkxnXDSaTpwVFXK78+88DJdO+cSnTn1OBUUFuraBYslScdN+Zr+9/HlOvvUSao86Msaue/nOoyn7cTqbZ3/g0t0yw1X68xTjpNt26oYvrcW3fnAbtu98epLuv+eX8k0c1VUVKRrf74k7WvlarGw7Kb6lh+NwlIpt6iLXwAAZ5HTWpHT2iCfAfCgihEjZcXa5bSYpYoRXU9N0ZXBpUM05pDxOn3S4Trq2Ek65rgTUh7Pzc3V9y6+XOeccryG771PSg+8GxffpflXXaa7ltwkK2bpxFO+ri9UHpTy+xdcOkdzL/uBzjjhCBUUFmn+L+6QJE066RQ9+djDmnbiUaoafbD22ZUr28dz5rf/X4dxf+/i2Vp4zRydccKRsm1bw0eM1G33PbLbdq+99ILuu3OJcnNNFRYV6/pb70j7WrlVfOd2Wds2STIk2ck5TgsGOhqT0VFX0P6QU7K3nT/+YkeODbjNn+YcrbKKfXq8/V///Eddd9WlMs1cWVmaTwkeYydkb98oqe1nuiFjYHlytdgeqqv9VKfd+PeUtp3PzH7Dtu1DMhOoP5HTgFbkNPRJhvKZRE5LV/6wA+zh5yx2OgzAFe46Yy8NG7l/j7f/y+O/189mXyQz15QVs7IyRyC8w05YitZ9kjqtiGEor2xfGTm965e3ad3HmvnYZylta2/9Wlo5jR6BgAdNOfl0HXbE0RlbYRE+0Fk384QlhfL6NxYA6AVyGlKQzwB42FdP/YbGHTUxY6sGw9vsuKXmnoCtDNlxq9eFwEyiEAh4VOmQMm6W0KqzROJgggGAniKnoQX5DIDHDRlaRgEQkiQjZCq1CChJ9q5257BYCAD4gZGTnENJRssfo7C018OoAABwFPkMAOATRo4pc9AwyTCSecwwZA4a5mhvQIkegYArJGw7OW+AYTgdCrwst0iGWZAcPpVj9v6mybaTr0UA6AO/5LS8wkJFm5qcDiOY+prPJHIagIxIKLniruHxnAbnhAoGKievMDkcOGSmVQS0bVuJDMbEV2uAC3z8WaOsSGPqJKJAOoyc5BxKaRQBrUijPv6sMTtxAQgMP+S0vMLClr+b/52JfWZyf76Xbj6TyGkAMmZdfUyxcIOcWmQV/mDkmMrJLUi7CBgLN2hdfaz7jXuIHoGAC1y/vFpXSdp/r2Ll8G0THJCwbX38WaOuX17tdCgAPM4POS2Um7tbWzyW3n/AO9pXX/aH7pHTAGTKbS9u0YWSRpZuphcVHJFQsiB924tbMrZPCoGAC2zdEdPs+1Y7HQYAAH3mh5xWXlW5W9vG6jUZ21df9gcA6D/bIrZu+Ntmp8MAMoqiNgAAAAAAABAAgSsE2tFGJRrWy44yZwgAwNvIaQAAv4iHGxT57CPFww1OhwIAvhaoocHWxrdkVS+XjJBkx2VWTZNZPtbpsAAA6DVyGgDALxo/WKW6FYuTq0QnLJVNnqXiUROcDgsAfCkwPQLtaGPyhikRk+I7pURMVvVyelEAQBd2fUYWOR0HUpHTgP7X2Vx/8A5ymjvFww2qW7FYthWVHQ3LtqKqW7GInoEA0IVdn5Fp5bTA9Ai0m+qTvSbUZoU2I0d2U72MvGLH4gIAt2rpcSYd6HQsSEVOA7InkwU/iofuQU5zL2vbpmRPQEVbG3NMWds2KVRU4lhcAOBWLb2o08xpgekRaBSWSnY8tdFOJNsBAClSepxJIafjQSpyGgD0HDnN3cxBw6SEldqYsJLtAIAUbXtRK82cFpxCYF6xzKppUk6uFMqXcnJlVk2j5wQAdKC1xxnciJwGeB+9BfsPOc3dQkUlKps8S4aZJyOvSIaZp7LJs+gNCAAdaO1Fnb7ADA2WJLN8rEJDD0gOnSos5YYJADrRYY8zuAo5DXA3Cn3uQU5zv+JRE1Q4coysbZtkDhpGERAAOtFhL+peCkyPQDvaqETDeklSTsne3DABLtD8vmSBg8zr67VN6XEmcffkMuQ0wH3IadmRietKTnO3eLhBkc8+kiTl73UgRUDABZrflyzak1mZuK5te1ErzZwWiB6BLZMDGyHJjsusmiazfKzTYQGBxvsyezJ1bZt7nEVWXftRFsJEmnjvAO7T0ftS9Ajss0x+3pHT3KllwvscU0pYKps8SzUFlzkAACAASURBVMWjJjgdFhBovC+zI5PXtbkX9bo7z04rp/m+R2DK5MDxnVIiJqt6Od/WAg7ifZk9mb62u3qahTMaJNLGewdwn87el/Si6JtsfN6R09yl7YT3djQs24qqbsUi3juAg3hfZkc2ruuu3tNp5TT/FwI7mhzYyEm2A3AE78vs4dr6G88v4D6dvS+tbZucCcgn+Lzzvw4nvM8xee8ADuJ9mR1uu66+Hxrc4eTAdiLZ7iN2tLFPE8Zne0LrjdVrsrp/uFv711c8PFzr31gqu02bYdjaa8z43eaF4bXTO0H5zAuqIDy/fc1nQH/r7H1pDhrmTEA+EYTPu6DrcML7hOWr90483MACKPCUILwvneC26+r/QuCuyYGT84vkJP9jVjUtazcXTqwQ1/jBKtW94O4x/OlcFwpA7pHp13XzBKd1KxalvG47+g9Sf76n/PCa6+/PPPQvvz+/zH8IL+rsfclNf9/4/fMOvfv/oBcxzxq8yO/vS6e47br6vhAotU4O3FkPAyeKd5nSdqy5FJUk1a1YpMKRYzz/Zs3U8+Ll4o6XX5vdaZ7g1E3fkvbmerv1dVVeVSlVVSp+xMldXlu3xo/udZfTvCplPjDFJElW9XKFhh7gm3OEf/n1fek0rqv/ufH/g5ng53s0+J9f35dOc9N19UUh0M/Fku60jjWPtjbuGmvOGzYpyK8PtwsVlXj2ddrd66qnhbZsvT67u7a9Oe7aZzIRETLJyCv23Q1x63xgsdbGXfOB+e1c4U9+fF+6AdfV/7z8/8HOcI8Gr/Pj+9IN3HJdXV8IpIjTNbeNNQeQxGcX0DvMBwYA8Avu0QC4mWtWDS6vquzwD7rWPNbcMPNk5BXJMPMYww8A8Jzm+cCUkyuF8qWcXOYDg+vwf1MAPcE9GgA3c6xHYG5BAf+ZyhA3jTUHACBdzAcGv+jp/3HLqyqZsxXwKe7RALiV64cGo2fcMtYcAIC+YD4wuF374l1fv9imGAj4F/doANzINUODAQAAACf1pqjHNDZ9w7UDAMAZFAIBAACAXsh0EStoRbHm82VecAAA+h9DgwEAAAA4qm0xsHmodEdtAACgb+gRCAAAADiMXnGtOuolyPUBACAz6BEIAACAwHNboamzeLzeM64v15mFVQAA6Dt6BALwtHi4QZHPPlI83OB0KAAA9Mme+w3XkKGm9txveKfbuK1g2d+Cfv4A4BXcp7kXPQIBeFbjB6tUt2KxlGNKCUtlk2epeNQEp8MCAKDXyGkAAL8gp7kbPQIBeFI83KC6FYtlW1HZ0bBsK6q6FYv4xgkA4Dm9zWlB7xUX9PMHADfjPs39KAQC8CRr26bkN0xt5ZjJdgAAPIScBgDwC3Ka+1EIBOBJ5qBhUsJKbUxYyXYAADyEnAYA8AtymvtRCATgSaGiEpVNniXDzJORVyTDzFPZ5FkKFZU4HRoAAL1CTgMA+AU5zf1YLARAn8XDDbK2bZI5aFi/fsAXj5qgwpFjHDk2AMCfyGkAAD9wKp9J5DS3oxAIoE+cXhEqVFRCYgEAZAQ5DZAKC3M1unJPp8MA0Ac1rzyt1cvmyzBN2ZalMTPmasS4Kf0cxZ6SDujnYwbL2jR/j6HBSBEPNyjy2Ues6IMeYUUoAG5lRxuVaFgvO9rodCjwCHIaALeKbK9X/dpqRbbXOx0KPCCyvV6rl81XPBaR1bRD8VhEq5fN4/WDFvQIRAunvwWH97SuCBVtbdy1IhQ9GgD0t/KqSknJfPbf5xdJRkiy4zKrpsksH+twdHA7choAN3JHzy54SbiuVoZpSrFIS5sRMhWuq1X+wFIHI4Nb0CMQkvgWHOlhRSgAbtOcz5SISfGdUiImq3o5PQPRLXIaALehZxfSUVRWIdtKzWd23FJRWYVDEcFtKARCUttvwdvY9S040BlWhALgNh3mMyNHdlPqTVN5VWVLD0JAIqcBcJ+Wnl1tNPfsAjqTP7BUY2bMVSg3X2bBAIVy8zVmxlx6A6JFj4YGG4ZxoqTFkkKS7rZte0G7x0skPShp5K593mzb9m8yHCuyiG/BkS5WhILXkNP8rcN8ZidkFPKfX3SPnAYvIZ/5Hz27kK4R46Zoj8rDFK6rVVFZBUVApOi2R6BhGCFJt0v6qqRKSWcZhtH+K/QfSlpj2/aXJU2UdIthGHkZjhVZxLfg6ItQUYny9zqQ1wtcj5zmfx3lM7Nqmoy8YqdDg0eQ0+AF5LNgoGcX+iJ/YKlK96vi9YLd9KRH4GGS/mXb9r8lyTCMhyWdKmlNm21sSQMNwzAkFUvaIslqvyO4G9+CAwgAcloAtM9n/1m7wemQACDTyGcBQc8uAJnWk0LgcEnr2/xcI2lcu21uk/SEpFpJAyV907btREYiRL8KFZVQAATgZ+S0gEjNZxQCAfgO+SxA8geWUgAEkDE9WSzE6KDNbvfzFEmrJVVIGiPpNsMwBu22I8OYaRjG64ZhvB5vYjVaAEC/y0pOY0VaAEA/y1g+k1JzWpQVaQHA13pSCKyRtHebn0co+a1SW9+R9Ac76V+S1koa1X5Htm3fZdv2IbZtHxIqpNcZ4BfxcIMin32keJgCP1wvKzmN+ecAfyCfwUMyls+k1JyWR88zwBci2+tVv7ZaEYr7aKcnQ4Nfk3SAYRj7KTm25kxJZ7fbZp2k4yX93TCMYZK+IOnfmQwUgDs1frBKdSsWSzmmlLBUNnmWikdNcDosoDPkNAAdIp/BY8hnADpV88rTWr1svgzTlG1ZGjNjrkaMm+J0WHCJbnsE2rZtSbpQ0l8lvS/pUdu2qw3D+L5hGN/ftdk8SUcYhvGupGcl/cS27bpsBQ3AHeLhBtWtWCzbisqOhmVbUdWtWERPCrgWOQ1AR+xoI/kMnkI+A9CZyPZ6rV42X/FYRFbTDsVjEa1eNo+egWjRkx6Bsm37KUlPtWtb2ubftZJOyGxoANzO2rYp2XNC0dbGHFPWtk0sOgPXIqcBaM9uqiefwXPIZwA6Eq6rlWGaUizS0maETIXrall0BpJ6NkcgAHTIHDRMSlipjQkr2Q4AgEcYhaXkMwCALxSVVci2UnOaHbdUVFbhUERwGwqBANIWKipR2eRZMsw8GXlFMsw8lU2eRe8JAICnGHnF5DMAgC/kDyzVmBlzFcrNl1kwQKHcfI2ZMZfegGjRo6HBANCZ4lETVDhyjKxtm2QOGsZNEwDAk8hnAAC/GDFuivaoPEzhuloVlVVQBEQKCoEA+ixUVMINEwDA88hnAAC/yB9YSgEQHWJoMAAAAAAAABAAFAIBAAAAAACAAKAQCAAAAAAAAAQAhUAAAAAAAAAgACgEAgAAAAAAAAFAIRAAAAAAAAAIAAqBAAAAAAAAQABQCAQAAAAAAAACgEIgAAAAAAAAEAAUAgEAAAAAAIAAoBAIAAAAAAAABACFQAAAAAAAACAAKAQCQIDEww2KfPaR4uEGp0MBAKBP7GijEg3rZUcbnQ4FAIC0RbbXq35ttSLb6/vleGa/HAUA4LjGD1apbsViKceUEpbKJs9S8agJTocFAECvWRvfklW9XDJCkh2XWTVNZvlYp8MCAKBXal55WquXzZdhmrItS2NmzNWIcVOyekx6BAJAAMTDDapbsVi2FZUdDcu2oqpbsYiegQAAz4mHG5JFwERMiu+UEjFZ1cvpGQgA8JTI9nqtXjZf8VhEVtMOxWMRrV42L+s9AykEAkAAWNs2JXsCtpVjJtsBAPAQa9umZE/Atowc2U39M6QKAIBMCNfVyjBT79GMkKlwXW1Wj+v7QiDzYQGAZA4aJiWs1MaElWyHZzAfFgDsyml2PLXRTsgoLHUmIPRaf8+HBQBuVFRWIdtKvUez45aKyiqyelxfzxHIfFgAkBQqKlHZ5FmqW7Eo5TMxVFTidGjoIebDAoCkUFGJzKppuz4TcyQ7IbNqmoy8YqdDQw84MR8WALhR/sBSjZkxV6uXzZMRMmXHk5+J+QOz+8WWbwuBbefDkqKSpLoVi1Q4cgw3vgACqXjUBBWOHCNr2yaZg4bxWeghdrSxdT4sxSRJVvVyhYYewI0vgEAyy8cqNPQA2U31MgpL+Sz0iLbzYSkWkSStXjZPe1QelvUbXwBwoxHjpmiPysMUrqtVUVlFv3wW+rYQ2DofVrS1cdd8WNz8wsvi4QYKOUhbqKiE140H2U31u+bDirU27poPi5tfeJUdbaSIgz4x8op57XhMy3xYu4qAUut8WBQC4WWR7fX9WsiBv+QPLO3X141vC4HMhwU/Yrg7EExGYSnzYcFXGOoOBJNT82EB2cRwd3iNbxcLaZ4PyzDzZOQVyTDzmA8LntZ2uLsdDcu2oqpbsYiFcIAAMPKKZVZNk3JypVC+lJPLfFjwrJSh7vGdUiImq3o5i+AAAdA8H1YoN19mwQCFcvP7ZT4sIFvaDne3mnYoHoto9bJ5LIQDV/Ntj0CJ+bDgLwx3B4KN+bDgFwx1B4LNifmwgGxhuDu8yNeFQIn5sOAfDHcHwHxY8AOGugPo7/mwgGxhuDu8yLdDgwG/Ybg7AMAPGOoOAPALhrvDi3zfIxDB5rcVdhnuDgDB5LcVdhnqDgDB5bcVdhnuDq+hEAjf8usKuwx3B9BeeVWlJGlj9RqHI0E2+HWFXTcNdW9+DyG7Mnmd2+6Lzz7AO/y6wi7D3eElDA2GL7HCLgAES1cFhvaPeanowwq76IyXXscAILHCLuAWFALhS60r7Laxa4Vd+F883KDIZx9R+EUgtC0GUBjwn9YVdtvYtcIugoGc1j0++wBvaFlht43mFXbhf5Ht9apfW03h1wUYGgxfYoXd4PLrkHAAwcQKu9nn5iISOQ2An7DCbnD5dUi4V9EjEL7ECrvBxJBwAJ1pLva4uejTEVbYDa6e5DSvvZ4BBBsr7AYTQ8Ldhx6B8C1W2A2e1iHh0dbGXUPCef4BeBUr7AYTOQ2AH7HCbvC0DAmPRVramoeE8/w7g0IgfI0VdoOFIeEA/MpNK+yif5DTAPgVK+wGC0PC3YehwQB8gyHhAAC/IKcBAPyAIeHuQ49AAL7CkHAAgF+Q0+CEgQUhHXPgEKfDAOAnB56lU6aeoC0bN2hI+XAVDx7qdES+8Hiav0chEJKk0ZV7ZnX/76z5T1b3D/fKxGurt68fhoQDAPyCnAYA8IPiwUMpALoEhcAMy3ZBrTttCyZOx9JWb2KhaOheTr2m+uO4vO4AAAAAAH4X+EKgm4plmeCH88nWOXix0OOH59Mrenqt3fo6Sve14tbzAQAAAABknq8KgRRN0BVeH8iErl5H6RTVnH5d9uT4a/shDgAAAABA9nmqEOj0DTMAdIXPKAAAAACAm7muEMiNNAAA3lBeVamN1WucDqNP/HAOAAAAQE85VggsLMyl6AcAQB+UV1V22NafhS0KaQC609FnVTaOwWcRAADdy3E6AAAA4D1tb+z74yY/E7wSJ+AX5VWVvO8AAHAZ1w0NBpAZke31CtfVqqisQvkDS50OB0CGdXVzTc8Y+I0dbZTdVC+jsFRGXrHT4UAU1gEgXY1bN2vLxg0aUj5cxYOHOh0OAohCIOBDNa88rdXL5sswTdmWpTEz5mrEuClOhwXAx5wsPlKQ8Ddr41uyqpdLRkiy4zKrpsksH5uRffPaSQ/XDQDS8+bKJ/TowjkKmbmKWzFNv3yBDp401emwEDAMDQZ8JrK9XquXzVc8FpHVtEPxWESrl81TZHu906EB6Eed3ag3D9Vr+yeT+wYyyY42JouAiZgU3yklYrKql8uONjodmmv09/vOze9zN8cGAI1bN+vRhXMUi+zUzh3bFYvs1KMLr1Dj1s1Oh4aAoRAI+Ey4rlaGmdrZ1wiZCtfVOhQRALfojwIec4Ihk+ym+mRPwLaMnGQ7AAAesmXjBoXM3JS2kGlqy8YNDkWEoGJoMOAzRWUVsi0rpc2OWyoqq3AoIgBOycZw3Z4W+Trazq3zFjKnonsZhaWSHU9ttBPJdgAAPGRI+XDFrVhKW9yyNKR8uEMRIajoEQj4TP7AUo2ZMVeh3HyZBQMUys3XmBlzWTAE8JHe9Lhr3ra73/FqLz6vxo2eMfKKZVZNk3JypVC+lJMrs2oaC4a001/vA95vAJC+4sFDNf3yBcrNL1DBgGLl5hdo+uULWDAE/Y4egYAPjRg3RXtUHsaqwQAkZe7mva/7oecd0mGWj1Vo6AGsGuwwioAA0HcHT5qqAw85glWD4Sh6BAI+lT+wVKX7VVEEBNBjQb7RD/K5e4GRV6yckr0zWgTkOe85L10rL8UKIJiKBw/VyC+OpggIx1AIhG9Etterfm01q+MCADzPjjYq0bCe1XGzhGIRAPSPxq2bte79d1gZF3ARhgbDF2peeVqrl82XYZqyLUtjZszViHFTnA4LAOAhbYtDbYcwN7f317Bma+NbsqqXJ1fLteMyq6bJLB/bL8cOAr8WAbM19N6L14tpCAB3eHPlE3p04RyFzFzFrZimX75AB0+a6nRYQODRIxCeF9ler9XL5isei8hq2qF4LKLVy+bRMxAAkLbyqsqWP+3bssmONiaLgImYFN8pJWKyqpfTMzBDvFjU6o1Mn5/frxeA7GnculmPLpyjWGSndu7Yrlhkpx5deAU9AwEXoBAIzwvX1cowUzu3GiFT4bpahyICAPhZJguC7fdjN9UnewK2ZeQk25GWjoq66J7Xr5fX4we8bsvGDQqZuSltIdPUlo0bHIoIQDMKgfC8orIK2ZaV0mbHLRWVVTgUEQAA6TEKSyU7ntpoJ5LtAAB4xJDy4YpbsZS2uGVpSPlwhyIC0IxCIDwvf2CpxsyYq1BuvsyCAQrl5mvMjLmslgsA8Bwjr1hm1TQpJ1cK5Us5uTKrpmV0tVwAALKtePBQTb98gXLzC1QwoFi5+QWafvkCVsoFXIDFQuALI8ZN0R6VhylcV6uisgqKgPCVyPZ6XttAgJjlYxUaeoDspnoZhaUUAeEr8XCDrG2bZA4aplBRidPhAMiigydN1YGHHKEtGzdoSPlwioDwncatmz35+qYQCN/IH1hKkQS+w4rYQDAZecUUAOE7jR+sUt2KxVKOKSUslU2epeJRE5wOC0AWFQ8e6qkCCdBTXl4Vm6HBAOBSrIgNAOgtty6SEQ83qG7FYtlWVHY0LNuKqm7FIsXDDU6HBgBAr3h9VWx6BAKAS7WsiB2LtLQ1r4hN71f0N7cWF7yMa5pdQb6+7c99Y/Uax6+HtW1Tsiegoq2NOaasbZsYIgwA8JTmVbFjkZ0tbc2rYnuhByw9AgHApVgRG+ia04WNTB3f6fPwI65pKjdcD3PQMCmRmtOUsJLtAAB4iNdXxaYQCAAuxYrYcAs3FBH8pifX1O3Xvbyq0pUxujEmSKGiEpVNniXDzJORVyTDzFPZ5Fn0BgQAeI7XV8VmaDAAuBgrYqO/lVdVamP1mpSf3citcaWrs+vevt0N2l/75p/bx9lfsbvxGqFjxaMmqHDkGFYNBgB4npdXxaYQCAAux4rYgHtlowjVUaHNqUJXbwquHW2b7djbFkzhDaGiEgqAAABf8Oqq2AwNBgAAwG7cXlxze3wAAABuRCEQAAAAgO9QLAYAYHcUAgEAAAAAAIAAoBAIAACAFNnuSUVPLQAAAGdQCAQAACnKqypb/mRj327Yh5O6it8N55bpGDrbX1+O44brBAAA4EUUAgEXimyvV/3aakW21zsdCgC4ihsLQJkqmjpZIMxm8TceblCiYb3saGPLsdoet7NYAABwm8atm7Xu/XfUuHWz06EAaTOdDgBAqppXntbqZfNlmKZsy9KYGXM1YtwUp8PqVGR7vcJ1tSoqq1D+wFKnwwF8zw8FkvKqSm2sXtPy77aa2zv7Pa9z2zlkO57GD1apbsViKceUbcW0x5RLOoxhY/Wa3WJp/rn9ayJbMcfDDbK2bZI5aJhCRSVZOQYAwLveXPmEHl04RyEzV3ErpumXL9DBk6Y6HVaHGrdu1paNGzSkfLiKBw91Ohy4DIVAwEUi2+u1etl8xWMRKRaRJK1eNk97VB7myiKb14qWANyjp8NFOyoQuVXbAmdnj2dz/24TDzeobsVi2VZUUlSSVLdikQpHjtmt0Ob0cOm2BUslLJVNnqXiUROyflwAgDc0bt2sRxfOUSyyU7HITknSowuv0IGHHOG6QpuXCpZwBkODARcJ19XKMFPr80bIVLiutsPtnRxC3LZoaTXtUDwW0epl8xjODCCjvFIEbJaN+fDS3U/b4b6dDcHNJmvbpmRhra0cM9negXi4QZHPPlI83JDVuDo6bnPB0o6GZVtR1a1Y1O9xAADca8vGDQqZuSltIdPUlo0bdtvWyeHDbQuWO3dsVyyyU48uvIKhzEhBj0CgDzI9LLaorEK2ZaW02XFLRWUVu23rdG+8lqLlrp6LUmvR0o29FwHAKdlYfKNtz8Ce7r+rIdnZGBZrDhomJVJzmhJWsr0dJ3vktRYso62NuwqWDBEGAO/JxrDYIeXDFbdiKW1xy9KQ8uEpbU73xmsuWDb3WpRaC5Zu67kI59AjEEhTzStPa8VPpuoft/5QK34yVTWv/LXP+8wfWKoxM+YqlJsvs2CAQrn5GjNj7m6FNTf0xisqq1A8Gk1pi8eiHRYtAQDu1fjBKq2/5zxtfOwqrb/nPDV+8FxG9hsqKlHZ5FkyzDwZeUUyzDyVTZ61W3HN6R555qBhu4Yvt7KtaIcFSwCAu7258gnNn36M7rzs25o//Ri9ufLJjOy3ePBQTb98gXLzC1QwoFi5+QWafvmClOKaG3rjDSkfnlIElKRYJLJbwRLBRo9AIA3ZnMtvxLgp2qPysC57GrqmN56d6PpnAICr9WYev3QUj5qgwpFjuuxt6Ioeebbd9c8AANfL9jx+B0+aqgMPOaLT3oZu6Y1nt8th7X8G6BEIpKG3c/n1Vv7AUpXuV9VpUa83Q4izJVxXq1B+QUpbKK8gY9cAAJB9vZ3HLx2hohLl73Vgp0W93gwhzgZr2yYZufkpbUZufkavAQAg+3ozj1+6igcP1cgvju6wsNfT4cPZtGXjBuUVFKa05RUUZPQawPsoBAJpcLoQ19MhxNnk9DUAAPSd00U4qedDiLPFDdcAANB3ThfiejJ8ONucvgbwBoYGA2loLsStXjZPRsiUHbf6vRDXkyHE2eSGawAEjddW0A2q/nie0j1G+99rLsLVrViUslBHfy+S0ZMhxNnilmsAAOib5kLcowuvUMg0Fbesfi/EdTd8ONvccA3gfhQCgTQ5XYiTksU4JwtvbrgGAIC+cbII11aoqMSxY7vlGgAA+sbpQpyULMY5WXhzwzWAu1EIBPrA6UKcG3ANAMD7nCzCuQXXAAD8welCnBtwDdAV5ggEAMADGBYMAAAAoK961CPQMIwTJS2WFJJ0t23bCzrYZqKkRZJyJdXZtj0hg3ECAJARbs5pFPsAAD3l5nwGAHCvbguBhmGEJN0uabKkGkmvGYbxhG3ba9psM1jSrySdaNv2OsMw9sxWwAAApIucBgDwA/IZACBdPRkafJikf9m2/W/btqOSHpZ0arttzpb0B9u210mSbdv/yWyYAABkBDkNAOAH5DMAQFp6UggcLml9m59rdrW1daCkUsMwVhmG8YZhGN/OVIAAAGQQOQ0A4AfkMwBAWnoyR6DRQZvdwX6+Iul4SYWSXjIM42Xbtj9K2ZFhzJQ0U5IKh+zV+2gBAOibrOQ0FQzOfKQAgD4rr6rUxuo13W/oPRnLZ1JqTisdVpHhUAEAbtKTHoE1kvZu8/MISbUdbPO0bds7bNuuk/S8pC+335Ft23fZtn2IbduH5A0sTTdmAADSlZWcZuQVZy1gAAA6kLF8JqXmtAGDh2QlYACAO/SkEPiapAMMw9jPMIw8SWdKeqLdNo9LOtowDNMwjCJJ4yS9n9lQAQDoM3IaAMAPyGcAgLR0OzTYtm3LMIwLJf1VyaXp77Vtu9owjO/venypbdvvG4bxtKR3JCWUXL7+vWwGDgBAb5HTAAB+QD4DAKSrJ3MEyrbtpyQ91a5tabufb5J0U+ZCAwAg88hpAAA/IJ8BANLRk6HBAAAAAAAAADyOQiAAAAAAAAAQABQCgR6KbK9X/dpqRbbXOx0K2gnacxO08wWQefFwgyKffaR4uMHpUNBOkJ6bIJ0rgOxp3LpZ695/R41bNzsdCtoJ0nPjpXPt0RyBQNDVvPK0Vi+bL8M0ZVuWxsyYqxHjpjgdFhS85yZo5wsg8xo/WKW6FYulHFNKWCqbPEvFoyY4HRYUrOcmSOfqNcW5po6oGOJ0GECPPPPk73XDlT+SaebKsmK68sYlOuHkM5wOCwrWc+O1c6VHINCNyPZ6rV42X/FYRFbTDsVjEa1eNo/eWC4QtOcmaOcLIPPi4QbVrVgs24rKjoZlW1HVrVhEjywXCNJzE6RzBZA99ZvrdMOVP1JkZ5N2NG5TZGeTbphzkeo31zkdWuAF6bnx4rlSCAS6Ea6rlWGmdp41QqbCdbUORYRmQXtugna+ADLP2rYp2QOrrRwz2Q5HBem5CdK5AsiejRvWyTRzU9pM09TGDescigjNgvTcePFcKQQC3Sgqq5BtWSltdtxSUVmFQxGhWdCem6CdL4DMMwcNkxKpnyNKWMl2OCpIz02QzhVA9pQPHynLiqW0WZal8uEjHYoIzYL03HjxXCkEAt3IH1iqMTPmKpSbL7NggEK5+RozY67yB5Y6HVrgBe25Cdr5Asi8UFGJyibPkmHmycgrkmHmqWzyLIWKSpwOLfCC9NwE6VwBZE/p0DJdeeMS5RcUakDxQOUXFOrKG5eodGiZ06EFXpCeGy+eq2HbtiMHHrxvpT3xp/c7cmwgHZHt9QrX1aqorILCi8sE7bnp7/N9/LuHvmHb9iFZP5CH5ZTsbeePv7hP+yivqsxQNED34uEGWds2yRw0jOKLywTpuemvc91Yvabl3zufmU1O68YXDxpr/+aP/+d0GECP1W+u08YN61Q+fKSriy9BSJ0DPQAAIABJREFUFKTnxolzPfyA0rRyGqsGAz2UP7A0EEUmLwracxO08wWQeaGiEt8XmbwqSM9Nf51reVVlSjEQgL+UDi3zfZHJq4L03HjpXBkaDAAAAAAAAAQAhUAAAAAAAAAgACgEAgAAAAAAAAFAIRAAAIexUAgAAACA/kAhEAAAAAAAAAgACoEAAAAAAABAAJhOBwB3OObAIVnd//Mfbcnq/uFOmXxd8RoCAAAAAKBvKARmQbaLap3prFDiVDy9jYFCj3c48ZrK5jF57QEAAAAAgiDQhUA3FMgyyevn0x/xe7Hg4/Xn1Qu8Xqjuy2vEzecFAAAAAMgs3xUCKZqgK7w+kK7OXjt9LaQ5/ZrsyfEf74c4AAAAAADZ59lCoNM3zwAgdfxZ1Fwc5HMKAAAAAOAmri0EcgMNwKv4/AIAAAAAuJHjhUBumAEAAAAAAIDsy3HqwAMLQhQBAQAAAAAAgH7iWCEQAAAAAAAAQP+hEAgAAAAAAAAEAIVAAAAcVF5V6XQIAAAAAAKCQiAAAAAAAAAQABQCAQAAgHZGV+7pdAjIIHpfAwCQRCEQAACHcGMKuFNzEZBiIAAA8BsKgQAAAEAnRlfuSUEQAAD4hul0AAAAAIBbdFb066j9nTX/6dH+erIdsq+8qlJrn3E6CgAAnEWPQAAAACANXfUWbPsYPQoBAIBb0CMQAAAA6IOeFPqat6F3IAAAcBI9AgEAAAD1T889egcCAAAnUQgEAAAA+hHFQAAA4BQKgQAAOKC8qtLpEAC00d/FOYqBAADACRQCAQAAAAdQDAQAAP2NQiAAAP2M3oAAmlEMBAAA/YlCIAAA/YgiIOA+ThfjnD4+AAAIDgqBAAAAAAAAQABQCAQAoB+UV1XSGxBwIbf0xnNLHAAAwN8oBAIAkGUUAAF3clvxzW3xAAAA/6EQCABAFlEEBNzJrUU3t8aVSaMr9wzEeQIA4Eam0wEAAOBXFAH7V9vCwjtr/tOjbbvbDqk6K9547Tq6vQg1unJPz13T7nR0zdu3+e2cAQBwI3oEAgAAz2tfUOiq0NP2MTcXhNwWW0+vKTIjiNc0iOcMAEB/oxAIAAB8qadFBTcWH5pjcktsbokjaLjuAAAg0ygEAgCAwKCwAq/hNQsAADKJQiAAAPAtiih95+WelR3xSpxteTFmAADgThQCAQCAr/WkiOKmQovXY2leEdZN5+EHXE8AAJAJFAIBAIDvubUw5cYiZV8Keb1ZtAW959Xr2Zu4vXqOAAB4BYVAAACyoLyq0ukQ4HJuWRCkbeEvG7E4fX5+E4TrGYRzBADAKRQCAQAA1HnxwQ29Cf8/e3cf31R96A/8c5qkSfqg9IFhKbZ1loIVyjP4MAG5k7ld2exweHdFnZvgZJZ5uROFbVedrjLcT91wusl2nc7rgBU7RTdFd0W9OhFBVrFCVxUqULEpRfqUNEnP7480JWmTJufknJynz/v16gt6mpzzzenJ+fb7yfdBreNr/brSzWqvVw/knnP+roiIiNTBIJCIiIgMTcnAIDL0GxoApiMQTGf4YdZjWYFRzqdRyklERGQldq0LQERERKQ3IwUYsX7W0PhpSvuvqvxcwn0k8xg9G/qa0/1aGEopKx3n0+jXPBERkR6xRyARERGRxeghFNNDGYyM54+IiIjkYBBIRERERERERERkAQwCiYiIiIiIiIiILIBBIBERERERERERkQUwCCQiIiIiIiIiIrIArhpMRESksKJzK9N2rHgLBlhhpU09LZYQLsvQ8y6ljMk8Vk+vWQmprgob77xH/szMtFpV1wrnloiIyKwYBBIRESlIDyFgop/FYpTgUO8BhN7Lp0dDw6yRwr2hj4n3vZUkc77UOB4REREZE4NAIiIiheglBEx1f8kECiMdP/z8WI+RE1YweDC/WL9j/t6lSUcgqMXvRKtej0RERGbFIJCIiEgBRg4Bld5/Mj0VGxo/ZdBDpAIpoX6i9+BIoT4REREZE4NAIiKiFDlcLq2LYDgMFojUF6s3ndLzVhIREZGxcNVgIiIiIiKTigzzjBrsGbXcREREesQgkIiIiIjIxKoqP2f4MM3o5SciItILBoFERERERKR7DAOJiIhSxyCQiIiIiIgMgWEgERFRahgEEhERERGRYZhhqDMREZFWGAQSEREZCBu/REQhDASJiIikYxBIRERERERERERkAQwCiYiIiIjIsNgrkIiIKHkMAomIiIiIiIiIiCyAQSAREZFBsNcLERERERGlgkEgERERERERERGRBTAIJCIiIiIiIiIisgAGgUREREREQ8ytyNe6CERERESKYxBIRERERBQhHALOrchnIGgQnEOViIgoOQwCiYiIiIhGEC8MDAeFDAuJiIjIKBgEEhERERFJxPCPiIiIjIhBIBERERGRBAwBiYiIyKjsWheAiIiIiEjvGP6RVWTaM1A2OlvrYhARkUrYI5CIiIiIKEUMComIiMgIGAQSERERERERERFZAINAIiIiIiIiIiIiC2AQSEREREQ0gEN8iYiIyMySCgIFQbhUEIQDgiA0C4Jw2wiPmyUIQlAQhCuUKyIREZFyWKcREZEZsD4jIiI5EgaBgiDYAPwKwJcBVAL4piAIlXEe9zMALyhdSCIiIiWwTiMiIjNgfUZERHLZk3jMbADNoih+CACCIGwC8DUAjUMeVwNgK4BZipaQ0uaCseoMhXnj6HFV9kvGoMR1xWuIFMQ6jYiIzID1GRERyZJMEFgM4OOI7w8DmBP5AEEQigFUA1gAVjKD1ArWhkomJElXWaQemwGPsaXrulLzOLwGLYd1GhERmQHrMyIikiWZIFCIsU0c8v0DAG4VRTEoCLEePrAjQVgOYDkA5I0Zm2wZVaVlQKYUI78GLcpuxODHyL9jvTNDUJ3K9WGU16ggVeo0W+5oxQpIRESUBMXqMyC6Tis+s0SRAhIRkT4lEwQeBnBmxPfjABwd8piZADYNVDCFAL4iCEJAFMU/Rz5IFMVHADwCAGdOnDy0olIcwxOKhdcFJSvWtaJGcKbXHrsmpUqd5hwzXvU6jYiIKIJi9RkQXadNmTaDdRoRkYklEwTuAjBeEISzABwB8G8A/j3yAaIonhX+vyAIvwfwbKwKRi0WbMgSkUaG3m/0PjSfhtF9nUZERJQE1mdERCRLwiBQFMWAIAg3IbTSlA3Af4ui+J4gCN8d+PmvVS4jG9FEpFu8PxmLHuo0IjKvuRX5eLXJclMukAZYnxERkVzJ9AiEKIp/AfCXIdtiVi6iKH4rlQKxUU1ERGpKZ52mpKrKz2ldBCIiXauq/BwaGj/VuhhpY9T6jIiItJVUEKgWhn5ERERERERERETpkaHVgXMcmmaQRERERESqm1vBD76JiIhIP5jGERER6RCHAhMZH0NAIiIi0hvNegQSERFRbAwBibShVnDHQJCIiIj0gkEgEREREZFCwqEfwz8iIiLSIwaBREREOsLegETaUDK4i7UvBoNERESkBwwCiYiIdIIhIBERERERqYmLhRARERGRJaW7l97ciny82nR82HFfbTqe1nKYWVXl59DQ+KnWxSAiItIt9ggkIiLSAfYGJEovrYbqcogwERERaYlBIBERERGRhhgOKosfrBAREcXHIJCIiIiILEWPwZsey0RERETmwyCQiIiIiEgHGAYqh70CiYiIYmMQSERERESkEwwDiYiISE0MAomIiIhIFoZW6phbkc9zqwD2CiQiIhqOQSARERERSWbUoMpI5TZSWYmIiMgYGAQSERERkSQMqNKH55qIiIiUxCCQiIiIiJI2NJhiUKU+nmP5ODyYiIgoGoNAIiIiIiIiIiIiC2AQSEREREREREREZAEMAomIiIiIiIiIiCyAQSAREREREREREZEFMAgkyTraPWhs2IOOdo/WRSEiIkqJr7MDHR+9B19nh9ZFISIiks3jacPePW/D42nTuihEpHMMAkmS7dvqUD2/CiuvrUb1/Cpsf3ar1kUiIiKS5fDO5/HirYvwxv3fw4u3LsLhnS9oXSQiUgFXDiazq6/bhFmTy7Hk8ksxa3I56us2a10kItIxBoGUtI52D2rXroTP24vurpPweXtRu6aGPQOJiMhwfJ0d2PvY3Qj6fQj0diPo92HvY3exZyARERmKx9OGVTU3wNvbi86TJ+Ht7cWqmuXsGUhEcTEIpKS1HmmB3e6I2ma329F6pEWjEhEREcnT4zkKwW6P2ibY7OjxHNWoRMYwtyJf6yJYFs89EcVyuOUQHI7oNprD7sDhlkMalYiI9E6zILC3t4c9yQymqLgEgYA/alsgEEBRcYlGJSIi0gcx4EWw5zOti0ESZBWOhRgIRG0TgwFkFY7VqEREpCYOD05eb08Pe5MZyLiSUvj90W00f8CPcSWlGpWIiPROsyDw44+aOcecweQVFGLtPRvgdLmRnZMLp8uNtfdsQF5BodZFI5PiwjRkFP6Oo/j4d99C1/5XtC4KJcmZm4ep1/4YNocTdlc2bA4npl77Yzhz87QuGplU14l2tLzfgK4T7VoXhWhEHzQ3cZ45AyksHI37NjwCl9uN3NzT4HK7cd+GR1BYOFrropFJcWEa4xNEUdTmwIIgAoDT5Ub9jgaGSQbS0e5B65EWFBWX8PdGqtm+rQ61a1fCbncgEPBj7T0bsPCyxVoXy5LOH5+3WxTFmVqXQ8/CdZpgz8SZ3/k9bFmnS94He6tow9fZgR7PUWQVjmUImIR4w1NfbTqe5pLIp8UQ2z0vPYMt69fAZncgGPBjyep1mP7FRZL3Y6TzrEcNjZ/io/v/lXVaAuE6zeV2Y9e7zQyUDMLjacPhlkMYV1LK3xmppr5uE1bV3ACHwwG/34/7NjyC6iuu1LpYllU0KlNWnab5HIGcY8548goKUVk1nSEgqYYL05BhZdgROHlM61KQBM7cPOSddS5DQFJN14l2bFm/Bn6fF97uTvh9XmxZfxt7BpLucZ45YyksHI2p02cyBCTVcGEa89A8COQcc0Q0FBemIcPqD8B+2hitS0FEOnK89QhsQ+o0m92O461HNCoRUXI4zxwRReLCNOahWRCYkZHBOeZIdQebD+C5p57EweYDWheFJODCNNF4HRuAkAHBnonCS26WNSyYKJHO1o/Q8vo2dLZ+pHVRSKL8omIEh9RpwUAA+UXFGpVIW7yW9S8jI4PzzJGqmg7sx+YnH0fTgf1aF4Uk4MI0wxn1WrZrdeAzzyrHw//zHENAUs3P77wFW5/47eD3i5cuww9uX69hiShZ4YVpatfUwG63IxAIWPZDA17HxuDIG4uib6xnCEiq+Mf/rMfBHX8a/L7s4m9gyr+v1rBEJEXOqAIsWb0OW9bfBpvdjmAggCWr1yFnVIHWRUs7XsvGcHZ5BZ76y98YApIq1t7yfTy68eHB769btgK19z6gYYkoWeGFaVbVLIfD7oA/4Lf0BwZGvpY1WyzknMnTxEfrX9bk2GR+B5sP4JtfPm/Y9j/+9U2UlU/QoEQkh9UXptHLdczFQhJzjhkvFl/1C9nP50IhFE9n60f43/9aMmz7gp9sQW7RWWktS6JFNoywkIUWC4WEdZ1ox/HWI8gvKpYdAhrhHMejh2uZi4UkZ8q0GeILO97UuhhkQk0H9mPenKph21/Z2YCKCRM1KBHJwYVp9HMtG3axECI1vNewW9L2ZHS0e9DYsIcLVqSR1RemUeM6JiJj6fhwn6TtyfJ1dqDjo/fg6+xI6vFaBmhmkTOqACXnVKXUE9DIvwe1rmUp+KELkbbe2f2WpO3J8HjasHfP21ywIo24MI0613I6MQgkyYwQiJ1bNUPS9kS2b6tD9fwqrLy2GtXzq7D92a2pFI8oKUpfx0Q0nNRALN3yPj9J0vZkHN75PF68dRHeuP97ePHWRTi884URH2/k8In0Q41rmYhOMUIgNm3GbEnbE6mv24RZk8ux5PJLMWtyOerrNqdSPKKkKX0tpxuDQJLEKIFYWfkELF66LGrb4qXLZA2n7Gj3oHbtSvi8vejuOgmftxe1a2p0HYSSOSh5HRPRcFIDMS3kFp2Fsou/EbWt7OJvyB5K6evswN7H7kbQ70OgtxtBvw97H7srZhA6tyJfUgio98BQ7+VLllFfh9LXMhGdYpRArGLCRFy3bEXUtuuWrZA1lNLjacOqmhvg7e1F58mT8Pb2YlXNcl0HoWQeSl7LWuAcgZS0jnYPqudXweftHdzmdLlRv6NBt0M3DzYfwHsNu3Fu1QzZ4Uljwx6svLYa3V0nB7dl5+Til4/9GZVV05UqKlFcSlzHqeAcgYmlMkcgh6ppw9fZgRdvXYSg3ze4zeZw4pKfbYMzN0/DksXW2foROj7ch7zPT0opOOn46D28cf/3EOjtHtxmd2Xjew88gZJzhs91kyo9zWln1AAtHj2dWymUupblenrZLNZpCXCOQGPxeNowa3I5vL2n2mgutxu73m3W7dDNpgP78c7utzBtxmzZwcnePW9jyeWXovPkqTZabu5p2PL085g6nW9xSg8lruVUyJ0jULNVg/XO6osUxNJ6pAV2uwM+nKpk7HY7Wo+06PYclZVPSDk4KSouQSAQvUx6IBBAUXFJSvslSpYS1zFZm6+zAz2eo8gqHKvLkEsLPZ6jEOx2ICIIFGx29HiO6vIc5RadpUhoklU4FmIgELVNEIPILypOed+xzK3I10VgZbYQENDPuZVKqWuZrImLFAx3uOUQHA5HVBDosDtwuOWQbs9RxYSJKYcm40pK4fdHt9H8AT/GlZSmtF8iKZS4lrXAocExGGX4a7oVFZfA5+uN2ubzeU0fiOUVFGLtPRvgdLmRnZMLp8uNtfds0G34qZSDzQfw3FNP4mDzAa2LQkQpMMLwVy1kFY5FsK8valvQ34eswrEalSg9nLl5mHrtj2FzOGF3ZcPhdGHJ6nUpLWCRiNYh3NyKfBw71Iy3/roVxw41a1oWpUkdvk1kZEYZ/ppu40pK4e31Rm3zer2mD8QKC0fjvg2PwOV2Izf3NLjcbty34RHdhp9KajqwH5uffBxNB/ZrXRQyKMv0CEy2h1/kfHDhnm+1a2ow6/x5pg9+kjF0JLlGI8vTbuFlizHr/HmW6SX68ztvwdYnfjv4/eKly/CD29crfhz2vFVe+JwG+vrwccuHmg0nJnUl28Mvcj64cM+3vY/dhdGVs3XZ6y3txP6RvzepcXO+hNGVszEhqxv5RcWqhoBam1uRj60P3I436p8Y3HZh9dX4+s13KH6srhPtON56RJNzatTegSMJ3+f6gwF0H2vRbCgxqS+ZXn6R88GFe76tqlmOi+YvsETwk4gIccTvzar6iitx0fwFluoluvaW7+PRjQ8Pfn/dshWovfcBxY/D3rfKCp/Pvr4+fPRhs2ZDicMsEQRu31aH2jU1yLDZ0B8MYu26B7HwssUxH2vE4a/p0nqkBS6XG91dp7pgu1wuy5ybvIJCS7zOg80HokJAANj6xEZccdV3FA2Utm+rQ+3albDbHQgE/Fh7z4a470tKTvicBvx+BIOnhv6pFeSSNg7vfB7vPHY3hIwMiP39mHbtjzFuzpdiPtZow1/TqcdzFDanK2quPFumyzLnxpmbh5KKs9N2PC2CqnBPwMgQEABer/8DLqxeijGl5Yoda89Lz2DL+jWw2R0IBvxYsnodpn9xkWL7T0a4Z6AZAsHDO58PfYgRDAD9wcHtZRd/A1P+fbWGJSOl1ddtwqqblg+20+57cCOqr7hy2OOMOPw1XQ63HILb7UZnxDBZt8ttmXNTWDjaEq8TCPUEjAwBAeDRjQ/hW9d/V9FQqb5uE1bV3ACHwwG/34/7NjwS831JyQmfT7/fj2DE9CxqhbjJMP3Q4I52D+66dQV8Pi96e7rh83lx1+ob4674yvng4uO5sYb3GnZL2i4HV2JWXuQ5jQwBgVCQyyHe5uDr7MCeR3+Cfr8PQV8v+v0+7Hn0zpgrvgKx54MTgwHTD39NhhHOjZrDPrUYThp+PZFfah4LAA41/iPmz+Ntl6PrRDu2rF8Dv88Lb3cn/D4vtqy/DV0n2hU7hhRGGC480jUQ1ZM5IgQEgIMv/wmdrR+lq5ikMo+nDd+/8Xp4vV70dHfD6/Xi+zd+J+aqr5wPLj6eG+t4Z/dbkrbLwdWYlRV5PoND/u58dONDmg3vNn0Q2NTYgMCQG2PA70dTY0PMx1t1Prhk8NxYw7lVMyRtlyPc8zZSuOctyRPrnEZSMsgl7XzWcgBiMLpOE4N+fNYSO+gdOh+czeHE1Gt/bIkeb4no/dxEBiRyg51YwZveQqJUypLM6yutnBLzufG2y3G89QhsQ+6/Nrsdx1uPKHYMKxnsyRxHx4f70lgaUtO+hr3w+6PnavX7+7CvYe+wx1p5PrhEeG6sY9qM2ZK2yxHufRsp3PuWpIt1PiMpGeJKYYmhwVINnQ8OABob9nAeM1hvrjwrKiufgMVLl2HrExsHty1eukzRYcHsXaq8WOc0kpJBLmlHjDMxa7ztwKn54Ho8R2F3ZSHg7YGvs0M3gZdW5lbkAxXfxFcXLcTfdjbqakXleOGYngI8JckZNpzsuRhTWo4Lq6/G6/V/GNx2YfXVig4Lzi8qRnDI/TcYCKi2EnOy9Dpv4NDf3dByxuqtGynv85NUKxvp29D54ABg7563OYcZrDlXnhVVTJiI65atwKMbHxrcdt2yFYoOC2YPU2XFOp+RlAxxpTB9EFhRWTU4X0uYze5ARWXViM8LzwfHecyGs8pceVb2g9vX44qrvoP3GnarsthEuHdp7Zoa2O12BAIB9i5NUeQ5Dfj7EAyeGk6ldJBLyqmq/Jykx48qnQghwwYxYrickGHDqNKR/wB05uahrXEn9j52NwS7HWIggKkjzC1oZkNDiJxRBfjaly4CkP651YaW5dWm46YN+xKJ97qH/k7knJ+v33wHLqxeikON/0Bp5RRFQ0AgdA0tWb0OW9bfBpvdjmAgoPpKzErSw9yCkWFguLfu3sfuCg2jEqPnCOSCIeYxqWoq7A5H1Ogtu8OBSVVT4z4nPB8c5zAbzkpz5VlZ7b0P4FvXfxfv7H5LlQUnwj1MV9Ush8PugD/gZw/TFESeT39f9DzuSoe4Uggj9SJQ0zmTp4mP1r+clmNtf3YrfnrbTcjIyEB/fz9+OMJiIZE62j2onl8Fn/fUpLROlxv1OxoYWBApgKsGKy98Tjs8n6Lx3Xcw58KLUTXzvJT295Xzxr8vimKlgsU0HeeY8WLxVb+Q/DypQSAAHN75At75/U9OLRbyrf9KGOj5Ojvw4q2LQnNuDbA5nLjkZ9t00wsuHdQO2WIFKVYN9qxIy1WD44kX7iVzXUoJYZMNERMdN3I/4VWDfZ0d6PhoHz537vkoKE9tSLevswPPr1rIOi2BKdNmiC/seDMtx6qv24z/uGkZbBk2BPuDuD/OYiGRPJ42zJpcHrVwiMvtxq53mxlWECmEqwYrK3w+2z79FHv37MK8BZdg9nkXpLzPyeXFsuo00/cIBELDWSsmTpLcu4krCBOpi71LkyMlMM0rKMSuN3YM9mT+n99ukN2TOdwjGkCFrIKTKsbN+RJOL6lAx4f7kPf5SUn1jrH66sHpCuMiezUxALSenFEFugkAw2IND0722ozsKajk9TxSYBp5zKE9mT944YmUejKHVyIG6zRdqb7iSpw7eYqk3k1cQZhIfexhmpxkA9PCwtF4bcffBnsyP7ThvpR6Mod7RUNmnWaJIFDu8F7OY0ZEWpN6/4pcPTj8IUbtmhrMOn+epNA1cj8AbCm+DIpBTm9A4FRjVsoQXyOskKsEPYRveigDkZKUuqbnVuRjz0vPYMv6NYPT9ixZvQ7Tv7go5mNf3P3BqdWDBz7E2PvYXRhdOVvyBxhRKxGzTtMVOUN8OYcZEemBlPtX5OrB4Q8xVtUsx0XzF0gOXCP3BZl1mulXDY5szHZ3nYTP24vaNTXoaPckfK6RVsntaPegsWFPUq+LiIxBzv1LqRWZE61CTKmRGwJGNmYDvd0I+n3Y+9hd8HV2jPg8va+QGyk0DPC9hK9pKAZwRNpJ5v3XdaIdW9avgd/nhbe7E36fF1vW34auE+0xHx9r9eBwT2apEq1ETNqIbMx2njwJb28vVtUsh8fTNuLzjLRKrsfThr173k74mojIWKTev5RcjTnRSsTJMH2NmOrwXiOskssFTYjMSc79S6mezIlWISb55IaAQGpDfCNXD9bTCrmR5PR2BBgCEhnB8dYjsNkd8Pu8g9tsdjuOtx6JOaT6X+ZU4nWFejInWomYtJHKEF8jrJLLBU2IzEvq/UvJnsyJViJOhul7BCrRKM4rKERl1XRdhoCp9HgkIn2Tc/9Sqidz5H4ABBM9ntIj1SG+ztw85J11ri5DQLm9HRkCEo0s8j2i1ftlbkU+8ouKERxSpwUDAeQXFcd8Ts6oAsV6Mkf2igbrNN1ItWFcWDgaU6fP1GUIKLe3IxEZg9T7l5I9mSP3BZl1mumDQCMN75VDqWGAREZl5mHxcu9fCy9bjPodDfjlY39G/Y4G2T2Ew/sB0CRrBzRMKr0BAWMN8ZVKyWGAREbVdaIdLe83xB0uq2eJQsacUQVYsnodHE4XXNk5cDhdWLJ63YgLrIyb8yVc8rNtuGDVr3DJz7bJXigkcl9gnaYbRhriK5WSwwCJjMrMQ+Pl3L+qr7gSu95txpann8eud5tT6iEc3hdk1mmmHxoMGGN4r1xc0ISszArD4uXev5RakXlgHz0p74gUY4QhvnLI6e3I3oBkJskupGFk07+4CBUzL4i7anAsztw8xe5zA/thnaYjRhjiKwcXNCGrs8LQeDn3LyVXYx7Yj6w6zfQ9AsP0PLw3FWbv8UgUj5WGxZv1/mU1qfYGjKTnIb5ymbm3I1EiUhfSMLKcUQUoOacqqRCQrEHPQ3zlMnNvR6JErDQ03qj3L0v0CDQ7JXs8drR7TNlzktSlxXWT6kJARKQ/Uno7JuoN2HWiXVJ0RGfkAAAgAElEQVSvI6IwLa4dqQtpEJH+Kdnb0eNpM12vSVKfVtdNKgsBUXowCDQJJYYBWmGYJSlPq+uGw+LJSJTsDWh2SgwDtMIQS1KHVteO1IU0iMgYlBgGaIUhlqQ8La8bDo3XP0EURU0OfM7kaeKj9S9rcmwarqPdg+r5VfB5T6X2Tpcb9Tsa2LuK4tL6utn+7FbUrqmB3W5HIBBgeK2S88fn7RZFcabW5dAz55jxYvFVv4j7c7WDwHDvuFebjqt6HD1Ipifg3UvmRvWscjhd+NGWV9mzikak9bWz56Vt2LL+NtjsdgQDAQbYA5S+rz29bBbrtASmTJshvrDjTa2LQQj16Jo1uTyqZ5XL7caud5vZs4ri0sN1U1+3GatqlsNhd8AfYICtlqJRmbLqNPYIJAAcZknyaH3dmHkhIDKPdPYGnFuRb9owMNmFQTjEkuTS+tqRs5CGFZj5vkaUCIdYkhx6uG7MuhCQWTAIJAAcZkny6OG6UWp1XCKzMHKjWYlVgDnEkuTSw7WTM6qAAWAMRr6vEaWCQyxJDr1cN0qukEvKssyqwTQyrj5McvC6IdInJQI1Jc2tyB/8GunnSsgZVYAlq9fB4XTBlZ0Dh9OFJavXMVyhhHjt6JuS9wkio+DqwyQHrxtKhHMEUhSuGkxy8LoxN84RmFi8OQLTMSw4UcM43ItmpMcp0dMmcv+Jjhl5PLUa9lw1mOTitWNMyd7HOEdgYpwjUH+4ajDJwevG/DhHICmCwyxJDl43RMPpIQSU8xipoWCs/Sc6Zjp69XCIJckVvnYuGJuPN45yOKpRcPgwmRmHWJIcvG4oHgaBRCZ1sPkA3mvYjXOrZqCsfILWxSGyFL2EgHraL1Eqjh1qxqHGf6C0cgrGlJarfrwLxuYP/sswkIiIlNR0YD/e2f0Wps2YjYoJE7UuDlkQg0AiE/r5nbdg6xO/Hfx+8dJl+MHt6zUsEaWCQ6+NxcghIJEebX3gdrxR/8Tg9xdWX42v33xH2o4fDgUZCCqDQ6+JyMrW3vJ9PLrx4cHvr1u2ArX3PqBhiSgVRh1+zcVCiEzmYPOBqBAQALY+sREHmw9oVCJKxfZtdaieX4WV11ajen4Vtj+7NaX9dbR70NiwBx3tHoVKSJEYAhIp69ih5qgQEABer/8Djh1qVu2Y4eAv1vZ4P6Pk7HnpGdy9ZC5+85/X4O4lc7HnpW0p7a/rRDta3m9A14l2ALw/EpG+NR3YHxUCAsCjGx9C04H9GpWIUlFftwmzJpdjyeWXYtbkctTXbZa9L4+nDXv3vA2Pp03BEsZn+iBQiUYvG85kJO817Ja0nfSro92D2rUr4fP2orvrJHzeXtSuqZF9L1I6VKT083V2RDV6pRraaCbSu0ON/5C0PVXJBH3hQFDpx5pd14l2bFm/Bn6fF97uTvh9XmxZf5vs+5HSoSKllxKN3nQ3nIlS9c7utyRtJ/3yeNqwquYGeHt70XnyJLy9vVhVs1zW/UjJQDFZph4avH1bHWrXroTd7kAg4MfaezZg4WWL074Poykbna3Ifg62dSuyH5Lm3KoZkranQyrXlJWvo9YjLbDbHfChd3Cb3W5H65EWyUOEI0PF8P5q19Rg1vnzONzYIA7vfB4Nf/gpdtgdCAb8WLJ6HaZ/cVHSz9/z0jPYsn4NbDKfT6SF0sopkranQk5YN/Q54eHDsfY10v6tMOz4eOsR2OwO+H3ewW02ux3HW49IHiIcGSqG97dl/W2omHkB5lYUcNEQnauv24RVNTfA4XDA7/fjvg2PoPqKK9O+D6J0mzZjtqTtpF+HWw7B4XDA23uqneawO3C45ZCkIcKRgWJ4X6tqluOi+QtUHWps2iBQiUavUg1npYK1oeQEJGqVRcqx0hnsWHFutbLyCVi8dBm2PrFxcNvipctUXzBErWtLT++fdCsqLkEg4I/aFggEUFRcInlfSoaKlH6+zg7sfexuBP2+YY3eZBrQIzWaOUeXMVh1XrUxpeW4sPpqvF7/h8FtF1ZfrciCIWr00pO7z8jnmTUUzC8qRnBInRYMBJBfVCx5X4lCRa4grF9KNHq1ajiTcow6r1qqKiZMxHXLVuDRjQ8Nbrtu2QouGGJA40pK4fdH12n+gB/jSkol7UepQFEq0waBUhq98YKGEx+/j8xMB3zeU/vIdDgg9LShbGLpsCAhnSGbFsdTSqxyH2zrVvz1xPqkcNq8yxQ9hhaSOU8PPvgrrKyp4WpUI4h3HepJXkEh1t6zAbVramC32xEIBLD2ng0xg7tE10XOlIkIBoc0wILyQkVKvx7PUTgyMxH0+wa3SelJo2RPHDMxyoqweujNmSjgUvM8fv3mO3Bh9VJFVw3W81Bdsy5OkjOqAEtWr8OW9bfBZrcjGAhgyep1su5ByYSKDAP1SYlGr1YNZ1KG1Xtz1t77AL51/XfZTjO4wsLRuG/DI1hVsxwOuwP+QOhalnoPUipQlMq0QWCsnjTBYACzp0xEYWFygVOiX4pRgzg9UvpcxvukcNe7zXHfnOEQKNWyjBQmpfOaqZgwkRWLREN/P+kOBmNdH8uvuwZfX/TllD81jVdZTZuobiVDysgqHJtSTxole+KYRThs0WvoEi5XR7sHt6nYm1OpQEztUHVMabkiASCg7xAwkl6vzVRM/+IiVMy8IOXerUqGipReSjR6tWo4U+rYmzOE7TRzqL7iSlw0f0FK7TSlAkWpTBUERjaiy0Zn4/4HUzuhWv1SKHVyPilUKqRjQGwekb9LJUNBqddIYeFoRe47SlRWpI1LZpyNghQavWw0R5M6f1uYkoFMsmFU65EWZDoyVenNqXQgZoQelkYJASMZ4bxKkTOqQJF7TzKhInsF6o8S7Su20YyLvTnJbJRop2nRRhNEUVT9ILGcM3ma+Gj9y5KfJ7UBrcT8A1adw8DIPJ42zJpcHlXJuNzuEXsEEiVLaiho9HC4aFTmblEUZ2pdDj1zjhkvfvmnf1Rl33MrTgUXqc4TZ9V55iIpEQSlGspIKUNHuwfV86uipilxOF340ZZXdRcERtJjcGXEEDCSHs+pEQwNAp9eNot1WgJTps0QX9jxpqrHYBvNmthGI1KW3Haa7nsEptqAlpvQDq1YeGMyFn5SSGoK35fiBYJGD/5Iv+T2pIkMAEvOqVKhZNYSK1CKF9KkGj7Fmyt0YeX4pPcRq2xqh2J6GtZq9ACQyIzYRrMmttGI9EGXQaDWjWirT2BqFhwGSWobGghqfe8i7bjdDlX2G9kbUC49LDShF2oGQrGGbyp1vIWXLcas8+eh9UgLiopLJK/0rWUQpmUgaLYA0GxDhNOFw4PNg200c2AbjUh7uhkarJcGNLsrExGd4vG0YXJ58fuiKFZqXRY9G1VWKc7/0eOK7zfVILDrRDvuXjI3an45pYaVGkk6A6FwUGO2EEpJaodZZj/3DAOlCweBvs4OPL9qIeu0BNIxNFgqttGIiKKl0k7LUKNAUpSNztZNCAiEJjAdGo6K/SIOtxzSqERE+ufxtGHvnrfh8bRpXRRSUH3dJsyaXA4AFVqXheQ53npkeJ0mijjeekSjEpnfBWPzTR9EpUrJ8xM+35Ffqeho96CxYQ862j0KlZD04vDO5/HirYsA1mmGxDYakXRso5lXqu00zYLATHuGrgLAsKzsHPi83qhtPp8XWdk5GpWISN/q6zZh5qSzsXjRJZg56WzU123WukikAI+nDatqbgh/8m7TujxWpMSwYGdWFgJ9vqhtgT4fnFlZKe/bKBjKUbK2b6vD5fMm43tLv4rL503G9me3al0kUoivswN7H7sbQb8PYJ1mSGyjEUnDNpp5KdFO07xHoN70dHfB5XZHbXO53Ojp7tKoRJSspgP7sfnJx9F0YL/WRbEMj6cNK2/8DnxeL3q6u+HzerHyxm/zUycT4Cfs5uDr6YHD6Yra5nC64Ovp0ahE6jNL8Hew+QCee+pJHGw+oHVRVKHE70nJ33VHuwc/Wb0CfT4vvL3d6PN58ZNbbtRlz0CzXOPpNCGrG9pMhkRKYRvNuNhGSz+20cxNiXYag8AhxpWUDt8oxNlOurH2lu9j3pwq3LziesybU4W1t9ysdZEsYV/DXgT8/qhtAb8f+xr2alQic9KiW39Wdk7UPDxkTPlFxZK2G104IDH68Nyf33kLvvnl83D3rd/DN798Hn5+52qti6QKPf2OmhobEAxE12fBgB9NjQ0alci8uk60o+X9BnSdaE/bMZ1ZWej3+xI/kHSLbTRjYhtNG2yjpY9R22kMAocIL2nucruRm3saXG532pY0t8KnJWq8UZoO7MejGx+O2vboxodMfR7JOsLzPyy5/FLMmlyetm79Pd1dcLpciR9IupYzqgBLVq+Dw+mCKzsHDqcLS1avS8tCIccONeOtv27FsUPNqh8rHrWDJjXmkzvYfABbn/ht1LatT2w0bc9AspY9Lz2Du5fMxW/+8xrcvWQu9ry0LS3H9fX0QHBkpuVYpA620dSndDuNbTQyOyO30+wKlcVUlFrS3ONpS3ofa2/5ftSN8rplK1B77wOyjqtX9XWb8B83LYfNZkMwGMT9D25E9RVXprzfd3a/FXd7xYSJKe+f4ptUNRUORyb8/r7BbQ5HJiZVTdWwVOYROf9D+FOfVTXLcdH8Bar/4TuupBSCIKh6DEqP6V9chIqZF+B46xHkFxXLDgG7TrQnvY+tD9yON+qfGPz+wuqr8fWb75B13GSlu3fZ9m11+OmaGmRk2NDfH8QP1z2IhZctTnm/7zXsjru9rHxCyvvXm8jfm5TVcJX+fVdUVsHucET1oLA7HKiorFL0OEq5YGy+4VYP7jrRji3r18Dv8w6uZL5l/W2omHmB6h9O5BcVw56RAX/ih5KOsY2mHjXaaWyjaYdtNPUZvZ3GHoFxFBaOxtTpM2X/EqWkw1b4tETNeQqmzZgtaTspp7BwNH7x8O/gcrmQlZUNl8uFXzz8O8VuflZf6epwyyE4HI6obQ67Iy3z90V+8g4gqPoBSVU5owpQck6V7Ma2lF48xw41R4WAAPB6/R807RmoNDXnkzu3aoak7WYSawXgeF9KyysoxI/XPwyn0wW3OwtOpws/Xv8w8goKFTuG1VckPt56BDZ7dJ1ms9vTsop5ZO9osE4zNLbRlKdWO41tNO2wjaY+o7fTGASqIDId7jx5Et7eXqyqWR73jTLSpyVmoeY8BRUTJuK6ZSuitl23bAU/aUqT6iuuxK59H2Drsy9i174PFOnlCXClKyD0aY9/yPvGH/CnbT6c6iuuxK53mwGgKS0HJF2K7MXj7e6E3+fFlvW3xZ3f61DjPyRtV0K6ewOqOZ9cWfkELF66LGrb4qXLTNkbUG8WXrYY9a+8iwef2Ib6V95VpIdnmBorEutpjsVk5BcVx3jfBNI2Z+n0Ly7Cj7a8CrBOsyy20WJTq53GNpq22EZTl9HbaQwCVSA1HeanJamrvfcBvLKzAQ889Fu8srPBlF329UrK8Aop+9RypSu9zAWj5Xw4kWUAYN4lZikhqb14SiunSNqeKqOFIcn4we3r8ce/vokf/exX+ONf38QPbl+vdZEsoaPdg9YjLSgqLlG8J6BaPUiTuf71MF8noO2cpZFlAOs0y2IbLf3YRtOOGdtoANtpQ8sAmXUa5whUgdR0OPxpyaMbHxrcZrZPS9IxT0HFhImmOmfJUOMGL0V93SasqrkBDocDfr8f9214RJFPm0b6ZHL+gktS3v9I9DYXjFLz4RDJJbUXz5jSclxYfTVer//D4LYLq6/GmNJyxcumVQiYjvnkysonWK4XoFpBXDK2b6tD7dqVsNsdCAT8WHvPBsV6BI7Ug3TORQsUOUY8WszXORKl5iwlkoNttNjUbqexjcY2mlLYTlMOewSqQE46bPZPS9Sep8CKtFqlKEzq8Aoj0OtcMKnOh0OUCjm9eL5+8x1Y/fgLuPK29Vj9+AuqBA9a9gRMx3xyVrN9Wx2q51dh5bXVqJ5fpcjQ2WR1tHtQu3YlfN5edHedhM/bi9o1NYaZyy/ee0Gv83WmOmcpkVxso8XGdpqy2EZTB9tpymKPQJXISYfN/mmJkRNzvdFylaKwmMMoxND2VMug1UpXVljdrOnAfryz+y1MmzHbNK/JjOZW6Gu4q5xePGNKy1XpBQjoYzjwwssWY9b58zTrwWYmkUGcD6E6rXZNDWadPy8t57X1SEuMrSJaj7QocnytViQeab5Otd6b6XbsUDMONf4DpZVTTPOaSF1so8XGdpoy2EZTj9nbaeluoyXVI1AQhEsFQTggCEKzIAi3xfj5VYIgNAx8vSEIgjoTARmMUdNhNfGcKEPLVYrCsrJzBiu4MK+3F1nZOSnvW6tPJs0+F8zaW76PeXOqcPOK6zFvThXW3nKz1kXSBOs0efTSi0cPIWBYXkEhKqumMwRMUeuRFtiHzENpt9vjBHTKy8rKhs8bXZ/5vF5kZWUrsn+tepCme77OdNv6wO1Yf82XsHndaqy/5kt46oE7tC5S2rE+k4ftkdh4XlLHNpp6zNxO06KNljAIFATBBuBXAL4MoBLANwVBqBzysI8AzBNFsQrAXQAeUbqgREalxvLqWq9SBAA93V1wulxR2zIznejp7lJk/2qtdDUSM69uptfu9OnGOs3Y9BQCWlVHuweNDXsUHTZbVFyCwJA59AKBAIqKSxQ7xkh6erqR6YyuzxyZmejp6VbsGGquSAzEfm+E5+uMpNZ8nemm12HP6cT6jCh1SrfT2EZTj1nbaVq10ZLpETgbQLMoih+KotgHYBOAr0U+QBTFN0RR7Bj49k0A45QtJpExqTVHxOAcJxGfxqR7laJxJaUQBCFqW1+fDw3/eEexY2jxyaRZ54IZqTu9xbBOI5JJrXn88goKsfaeDVE95tbesyFtPS2LikuG1Wf+vj4ceK9B0eNo0YM0HfN1amGkYc8WwvqMKAVqtNPYRlOXGdtpWrXRkgkCiwF8HPH94YFt8XwHwF9TKRSRGag/UauIflFEsD+IflFUaJ+nJPqErLBwNO6s/fmw7bev/YHhJ6OtmDARV/77NYb/hCmSmbvTS8Q6jUgG1RfUEMN1Wr8qddpIPRnzCgrx/R/WDtv+i9q1hlkwZCRjSssx+8uLddcTMJUevmYf9pwk1mdEMqnbTlO3jQaM3E4zcxsNMF87Tas2WjJBoBBjW8wrWhCEixGqZG6N8/PlgiC8LQjC2+0m+MOKrEVq13E154jweNqw8sbvoM/ng8/rRZ/Ph5U3fluxm3t93SbMnHQ2Fi+6BDMnnR33E7KqKdOQk5MbtS3d82BQcszanV4GVeq0vs6OWA8hBXFYsLKkDvFVcx6/jnYPfrJ6Bfx9PvT5vPD3+fCTW25ULITbvq0Ol8+bjO8t/Sounzc5Zk/GCZVVw+ZPSuc8hVYTfj/LfV+bedizBIrVZwOPYTuNDEsv7TS122hAcu00ttGMQ6s2WjJB4GEAZ0Z8Pw7A0aEPEgShCsBvAXxNFMX2WDsSRfERURRniqI4s4ATa5OByOk6ruYcEfsa9katPggAAb8f+xr2przvcAXm83rR090Nn9cbtwIbV1KKQDAQtS3d82BYkdz5TMzYnV4GVeq0zNw8VQpLpAY5Q3zVnMevqbEBwSH7Dgb8aGpMfWhuOGTs83nh7e1Gn88bM2QsKi5BMBiM2pbOeQqVYJSwPLKcHe0ejPIcxDnO/qifJ/NazDrsWQLF6jOA7TQyLj2109RsowHJt9PYRtOGkdpoyQSBuwCMFwThLEEQMgH8G4BnIh8gCEIJgKcAXC2KYpPyxSTSjtyu44NzRLjdyM09DS63O+1zRMghpQIz6ms0slTnMzFbd3oZWKeRpckd4js4j5/LjeycXDhd7rTO4ydXsiGjUV+f0UQGfEMD6a49L0f9PJkwUK/DntOE9RlZHttpsdtpRn19Rma0Npo90QNEUQwIgnATgBcA2AD8tyiK7wmC8N2Bn/8awH8BKADw0MDElAFRFGeqV2yi9Al3HY9chj3ctTrRzbT6iitx0fwFONxyCONKShW7+U6qmgqHIxN+f9+pMjkyMalqqiL7l0Kt10jDRf6xE74eV9Usx0XzF/C8J4l1GlldeIivD6fqtPAQ2ESh18LLFmPW+fPQeqQFRcUlioVkFZVVsDscUY0bu8OBisoqRfafLLVeXzpdMDYfbxw9rnUxYhraEzAcSIevxdo1NZh1/jxDnnctsD4j0l87jW00azJiGy1hEAgAoij+BcBfhmz7dcT/rwdwvbJFI9KHVLuOFxaOVvwGUFg4Gr94+HdYddMyZGTY0N8fxH0PbtSsAlPjNdJwqfyxQ6fovU6bW2GM4X3pZJQhj0aQ6hDfvIJCxYOavIJC/Hj9w6i97SZkZGSgv78fa9c9qMhxpIaMary+dNNjGDj0PZxsIK3H16Ineq/PiNSmt3aamm00QHo7jW209DBiGy2ZocFElqa3rtXhuQcumr8Au/Z9gK3Pvohd+z5A9RVXKrL/cAUWuez9Lx7+nW5vYrHInZ9B79Scd5L0gSFgtGTnCqPk6WkIbOSCJQsvW4z6V97Fg09sQ/0r72LhZYsVOUY4ZHQ6XXC7s+B0uvDj9Q8bKuyTurALoF54Hn5PRn7JKYuac04SkXXoqZ2mdhsNMH47jW00/RBElZa0TmTKtBniCzve1OTYRHJ4PG2ad62ur9uEVTU3wOFwwO/3474Nj8StXFItrx5erxxSzpER1ddtxqqa5XDYHfAH0vP6ikZl7uZQopGNKqsU5//o8ZT3Y9UgkGFf+nW0ezQdArt9Wx1q166E3e5AIODH2ns2jBj+pVperV+vXFLP01BK9KaT8v4ceryRnrv92a2oXVMDu92OQCAw4mtTslfgf847m3VaAmynkdFo3W6R2v6wYjuNbTR1yG2nMQgkMgiPpw2zJpdHdTl2ud3Y9W7zsArA7DfaeKScIyNLd+XPIDAxBoHyMQS0no52D6rnV8HnPXWvdrrcqN/REDOkSzUMMyqp5ymeRCGalu/BZANaBoHpxXYaUfKktj+s2E5jG009cttpHBpMZBDhuQciheceiCR39SwzSPYcGV1h4WhMnT7TVBUnWTMEJGsKzw8XKTw/3FByVzk2AynnaSSxgj4pQ3vVlFdQiMqq6QmDTa3LSUQUj5T2h1XbaWyj6U9Si4UQkfbGlZSip7s7altPT8+wuQeMOFmpUow4PwORFUQ24iN79rBxb01FxSXw9kbXZ97enpjzw6WyynGqykZnD9t2sK07xiPVodY8enzfEREpJ9k2GmDddhrbaPrDHoFEBnG8vR3BYDBqWzAYwPH29qhtVr7R6mnCYCIKGRo6hL9nGGFdn3XEqs+C+KyjfdhjtVpUIlYIONJ2NaixsIuR33dGLjsRmVeybTTAuu00ttH0h0EgkUG8s/utpLZb/UZbfcWV2PVuM7Y8/Tx2vdts+jk3iPQkXuiX6HFkLe817E56u55WOQ5LZxi48LLFqN/RgF8+9mfU72iwxNyIRERGkmwbDbB2O41tNH3h0GAyDSOuniTFtBmzk95efcWVuGj+AlOfj0hDf/fhLyJKH/b0U5ZRV7lNxrlVMyRtX3jZYsw6f55pz8dQQ3/34a9UmOV9ecHYfEUXDiEi9bGNFo3tNHO/XqNgj0Ayhfq6TZg1uRxLLr8UsyaXo75us9ZFUlzFhIm4btmKqG3XLVuBigkTYz7eSJOVpqK+bhNmTTobixddglmTzjbl755IKZELBCSzUECyjzdLyKAX27fVoXp+FVZeW43q+VXY/uxWrYukqLLyCVi8dFnUtsVLl6GsfELc5yS7qIQSkunxVzY6e/ArmceMNNQ48mfbt9Whet5k3HT1V1E9b7LpfvdK4P2GyDjYRouN7TTSmiCKoiYH5rL0JFXTgf14Z/dbmDZjdtSN1SrLkYfFOw9W5PG0Yfo5Z8Hv7xvc5nBkYs/7H5nyd68VucvSW8moskpx/o8el/38VFcMTnfDmAt+pO5g8wG817Ab51bNiArAOto9qJ5fBZ/3VJ3mdLlRv6PBdD3h4p0DLaVz2O9Qseo0u8OBZ15rNN3vXg3J9hT8z3lns05LgO00kipW+4RtNGtjOy095LbTODSYDGHtLd/HoxsfHvz+umUrUHvvAwCst/pSxYSJrFwG7GvYG1W5AIDf34d9DXsxf8ElGpWKyPzC4R+H6Mnz8ztvwdYnfjv4fWSdduLj95GZ6YgKAtO1Sm66lZVP0DQA1DL0iyVWnRbw+9HU2IA5Fy3QqFTGwWHDRNqI105jG83a2E7TN8sNDfZ42rB3z9vweNq0LgolqenA/qjKBQAe3fgQmg7sB2Dd1ZeIyBxS6Q3YdaIdozwH0dHuUbBEyWNvQOkONh+ICgGBxHVaMBjA7CkTNQ+uhg51TWZ4rB4ZrcxjRrm0LoJhJDPlAekX22nGM1I7jW00Iv2yVBBohTkKzCjRSkxmXH2JfwglZ1LVVNgdjqhtdocDk6qmalQiovTZ89IzuHvJXNPOI6c2qUGWUqFXvBVzk63TRgrj5JQx2ecn2udIP+9o96CxYY9mgbVRQsuR6jS9l11vGAYaD9tpxjRSO82MbTSA7bRksZ2mb5aZI9BqcxSYSdOB/Zg3p2rY9ld2NgybKzDdqy+pccz6uk1YVXMDHA4H/H4/7tvwCJdXH0F93Wb8x03LYMuwIdgfxP0PbuT5UhjnCEwslTkC5fQI7DrRjruXzIXf5x3cZtZ55NSgVqBysK074XG0qNOGlitW+eId72Bbt6TzNfRY27fVoXbtStjtDgQCfqy9ZwMWXrZY4iuQxsiBWTJ1WrzfJ0WLN0yYcwQmxnYaJSuZOs0sbTSA7TSp2E5Tn9x2mmV6BIbnKIgUnqOA9C3ZlZjSvfqSGp9cejxtWFVzA7y9veg8eRLe3l6sqlnOT5xGUH3FlXh73wfY+uyLeHvfB6xcyFDkDgs+3noENvuQT1kH5pGjkakZEiXT80yLOn9LteoAACAASURBVC1Rr7+R6jOp5yty3x3tHtSuXQmftxfdXSfh8/aidk2Naj0DzdBrLpk6zeivkWgottOMK5k6zQxtNIDtNDnYTtMvyywWwjkKjK323gfwreu/q5uVmCIrgvCnl6tqluOi+QtSquSsNqmuUgoLR/P8kKXkFxUjGIiu0wKBAIqKSzQqkTHoJUDRU52mVn1WNjobJz5+H3a7Az6ou/CJXn6vSkmmTisbnc2egQlw8RDjYDvN2KxQpwFsp8nFdpo+WaZHoFnnKCBtqPXJJf8QIqJk5IwqwJLV6+B0uZGdkwuny42192zgsOARmC0sUoqaPXHGlZQiGFQvsDZDD8BUWPm1k7mwnUZKUbtOYzuNzMIyPQKBUNfUi+YvSPscBZS6eMvSa0WtiqCwcDTmnHchXnn5pcFtc877Aq9VIhrmpmuuxVX/+q9oPdKCouIShoBx6DEs0VOdpmbDJladdt75X8C0ifH3nUwvNz3+TokoNWynGZeV6zS208ioLLNYCBlXshOrp1t93WasqlkOh90Bf0CZyWL1+lr1TotJiK2Ei4UkJnWxELlzA0biqpjRjBIO6fE+r0Z9BujztRqBnDqNw4TjGzo8mIuFJMZ2GiVLj/d51mn6wnaauuS20yzVI5CMaaRl6bW86arxyaVeX6uecfUuMhIlAkCAIWCYUcK/SHq8z6vVE0ePrzUZwokTOO2WlXC8tRP+mbPQN/di9M27GMHSswBBUPXYcuu08HvBKIFg5HvXKGUmouH0eJ9nnaYfbKfpF4NA0r1pM2ZL2p5OSk9+qufXqkdqTghMpCSlAkCAIaARw79Ier3PqzGZt15f60jsjfswaukS2D9sDn1/6CO4t24BAPTn5SMwvgKB8goEKybAP20m/DNmQczJGb6jvj44n38O7icfR+Yb/4e+eReja/UPEZg8Je6xlajT1AwEE733RjrmSM8d6WdKvA4uGkKkHr3e51mnaY/tNH1jEEi6F16W/tGNDw1uG7osvVlY6bUqgat3kd4pGQAC1g0BjR7+RbLSfd5Qr1UU4dq6GaO+dw3gA1AC4BoAhwG8B+B9IKPjODLfehOZb0UMmRQA/6QpCJxzbqi3oCgC/j64X6wDuk49zLXtz3Bt+zO8//pV9P7bUtgOfgTHvgbYG/ehPy8fvksuRceZZ8Jht8MbUSy5dZpSqwpLee+p8T5V6nUwDCRSh6Hu8ymy0mtVAttp+sY5Askwmg7s18Wy9OlgpdeaCo+nDbMml0dVMC63G7vebWYFoyDOEZjY0DkClQ4AAWuGgGYKAIey0n1ed6+1pweZu3bCsfMN2Jv2w/5BM2wfNCPj5Gehn38BwLcBOCOeIwI4AaB14OswgGYAhwAE4xznTADzAJwL4BUAfwPgj/PYAZ8AeAbA4wBehzJ1mpwgTW/vPaV6OL5x9DjnCEwC22kkle7u8yqy0mtNBdtp6SG3ncYgkIgMTa0JgekUBoGJRQaBDAGlizWcUW9BBIUIJ04AwcDg92LuaUBmpoYlii/j6BFk/t8ryDh2DBntbchoa4O9aT8y9+yMHd7lAFgM4BIAyU4F6APwIYBPB54T/hoHoHTIfjoA/AXAQQBjEep1eCaAdgB7ATQAOHnq4R8JAtq+Wo3SBzdCzM1NskDmpkQgeP74PNZpCbCdRkRKYDtNfVwshIgsSa0JgYnkYAgYX7whfpGBXzrDP3vDXjh27USwpBTBs8sRLCkD7CP8WRQIIOOTVthajyKj9SjE00+Hf1IVxIJC+WV4Zzcy334LwTOKEDyzFMGSEmS0fYrMXW/B8fZO2Bv3IVhSCv+M2fDPnI3AhHOAPh8yujohdHUho6MDGZ5PkdHWBqHjOPoLRyNYdhaCpWUInlkKOJ0jFyAYhOtPf0Tmm2/AP30mfAsuQf+4M2M+NPO1V5BTeycy//5/0T9wAt5LvgbvVxbB96WvpHQ+UiaKsDXth+u5Z+B89mlk7nk79uMEAGUAJiIUxp0x8HUakg8Aw5wAzhn4SiQPwFVxfnY+Qr0ODwM9LwP2vwNnnRRx1tNPAa8+hY77n4Tva4tVX6xE7+LdI7jgCBGR/rCdpl/sEUhERCNij8DERpVViv/1+LOK79dMIWCY5r3+gkFk3/cz5N5zB9Afsd0GBAvGQMzKhpidDdHlgtDbg4yTnRC6OpHxWUcoqBm6u7HF8E+eAv95F6DvovnwT50+cqAoish87RVk3/czOHf8TelXd4oABM4qR6BiQuhrYiUC504OhYmZmXDV/wk56+6C/Z9NUU8LVExA35wLQgFpSSnE7BxkPfIQnK++HHqAA9FDZiPmwYMABM8Yi/6CwtDX6NEIln0egfLxCJ49Hv35+RC6uyH09EDw9oYC0LPHAw6H/Jd54gQyX/kbnH97Ec7/fQm2wy2nfpgJYBKAzyEU8uUCKARQDiBL9iHTox9AI4AtAD4IbfJd/EV01t4bmo+QYkomEGSPwMTYTiMiMgb2CCQiItJIrsum+D7NGALG+j6dMlqP4vTl34LztR2hDTMB9CI0MVs7YPv0WPwnCwBGIdSrKw9AJ4AWwHb0CGxHj8D1wl9Cj3MBfVPOB/x+CN5eCL1ewJYBMTsHYlY2hM6TcOxrGHwsZgLoBuAZ+HIjFFSVIzS09FOE5qL7YOD/zoHnOQFkIxRwnT7w/88AtA08zgPYP2wOrX77/HMRJwEI5o+GzdMW+v5zAC5CaLjqe4C96QDsTQeGv/4sAF8B8CVEh2jtAHYD2AOgEbC1HoWt9Wj88ziUDfBPmIRAxQSIObkQ3W7A6UL/qFGhno1ln4e/ampU78aMtk/h3PZnuJ59Gs5XXowe5psLYMrAea1CdGhpJBkIhZiVAHYA2AQ4X34JzvOnoW/WHPR+82p4F18J8fTTNS2m3qi5ajIREZFZMAgkIiLSmXSGgEo1nHU/z19PD/IvvRj2Qx+FwrMbEQqKwvoQCuR8ALwILeoQDt3cA19D/2rqRyh0+xDA+wj14PoEyNz595HLkgPgUgALEQrwElmQxGOG8gM4BuAIgKMAPh74akUoBCwAcDmAuTj1ugIIBY4fIxQotiG0QEYlgC/HKWvBwOtYiNA57Bz4Ojnw3GOhY+IYgB6EzqkToZ6FntAxHI374GjcF/+1uIBAyYTQ/0UR9g+aTvXmFABMQCj8q0IoPM1I6gwZQwZCv/+ZALYC+D8gc9dOZO7aiZz778XxZ19EsLRM0yISERGRsTAIJCIisoiRgrlEod1IQaFW8/xJkf3rDaEQcByANQj17ouUOfAlRQZOzS93wcC2doRCL0fEPvtxKmAMAhiPUMCoJgdCr3XckO19CAV8YzD8r0A7QqHaBJnHzEQoGCyQ8BwvQmHlJwNl8w98hXs3Hgl9DeulOAmhcz4doV6AZncagOsAfBPA2wC2AbaPD2HUN6txfPtrEHNytC2fzsSbk5SIiIgYBBIREemKnN6A6QjfdDXPn1R+P7I2Phz6/1UYHgIqSWoQlm6ZAIq1LkQEF4CzB77i6UCoN2GYE6G5/qzIBeALCAWgtwOOxvdw+veux4nf/9HyC4kQERFRcsw0eIKIiMjQjDIvYNno7MEvI3A981Ro3rqxACZrXRqSLA+h8DL8ZdUQMFIWgP8A4AJcTz+F7F/8XOsSERERkUEwCCQiIiJTy/rNr0L/+RJCc8oRmcFYACtC/82984dwhhesISIiIhoBhwYTERHpgNzegEbplacJnw+5P7wFmW+9GepB9QWtC0SksBkAvg7gKSDv3y5H9/U3ouuHd0Aclad1yeISTp5E1saH4HzuGQh9fUB/PwAR4qh89M2cBf/MOfDPnI3+sXoaw05ERGQeDAKJiIg0ZpQhwXqVcewTuJ5+Cq76P8H2zybAnQUxyw2huwe2wy2hv3a+DfUX6CDSQjVCi648D2RvfBjZmx/GZz99BL1XXQNkpDj4x+tF5puvw7F7FxxvvwXHnreRcbwdojsLYnY2xJwc9F00Hz3XfxeBykkj7ko4cQJZv3kQub/8SWiF7hgy33ht8P+9/7YUn/1qI2CzySo6FwwhIiKKjUEgERGRhlIJAS3dGzAYhPO5Z5D121/D+drLgBjncQUAbgbw+TSWjSidMhBaBOciAI8B2A+cXrMc7sd/h5P3/hKBqdOk7c/ng/Nv2+H6cx3cz/wxFDIOIfg/A05+BgCw/7MJWf/9CHwXzUfvNdchOHYcxOwciNlZsB09AsffX0fm31+H883/Da2eDYRWpr4MQD5Cw/UFAMcBNAP4J4ADgHvTE+jPPQ2d6+/nQihEREQKYhBIRESkEfYElMHng3vzk8j+5c9hb/5naJsNwBQA5wOYCCCIUODgR2hxiUxtikqUViUAfgTgDQBPApm7dqLw4jno+fYN6PzRnYDdgcxX/hfOF5+HfV9DKFyz2YAMG9DnQ8bJzyCcPAlb+ydAIGK/pQgFd+UIre6cj9B7ywvgMwCvAHgNcL62A87XdoxcxkqEhjKfE6f8Uwf+3wjgZ0D2xofQf8YZ6P7P2+SdEyIiIhqGQSAREZEGUg0BrdYbUPjsM+T89A64/lwH26fHQhsLAXwFobn/rHU6iGITAFwIYBqApwC8AGT97jfIevI3QB9CIXkyygDMGfgaE+PnmQi95woQ6m17JYBXATQgFBB6EQrjswBUIBQkTgBwepLHr0RoIZQNQO5d/4X+MUXoXXptkk+OeBkcHkxERDQMg0AiIqI0Y09A6U679T/g3vRE6JszASxCKKTgXzJEw2UBWApgPoDfA3gfoZBwPEK97iYi1JO2f+DLDsA98LwsSJ9PMwvApQNfSpmDUI/Dx4Ccu34sKwgkIiKi4fjnMxEREema0NkJd/1ACPhDhIYVcsowosTGIfSeOQJgFIAcbYsj2QIAjwEZ7R6tS0JERGQaDAKJiIhI11xPPxUaZjgBoSGDRJQ8AaFA0IhsADIAIRAA/H7A4dC6RERERIaXoXUBiIiIiEbiCg8JnqttOYgozQQMLvYj9PZqWhQiIiKzYBBIRESURpwfUAJRhPsPv4fz/14BHABma10gIkq7cBDY3aVtOYiIiEyCQ4MpPlFExrFP0H9G0eCmnJ/egYwjhwG7HbDZ0H/aaQhWnIPAxHMQqJgIMTdXwwKT7gWDsLUchK35n7AdOhga6jOgPy8P3iuv0rBwRMZh+hWDRRGZLz6P3No74di7J7TtAoQWJCAiaxkF4CSQ942vovOudeib/y+AwElCiYiI5GIQqIGMtk/hePstBEtKETh3MgAg8+WXcPqK6wFBQH/h6MEv/6TJ8J93IfzTZqg2L4rt4Edwbd0M4eRnyPjsM2Qc+wS2gx/CfvCj0DCMRwCE25wvAtgbZ0dVwCev9oX+L4qhf/mHmrUNuQ7OuMwN/D3OY8sA5FwHAPjkKz6c/t1vwz9tBnxfvgzB0rJTj+vpAVwuICPUoTn31lVwNLwD9PVB8PmAYAD9Y4oQLCmFf+Yc9F5znSovjUgOJXoDGi4E7O+HY9dOOBr2om/WHASqpg6+fzMOf4ys//4N3E/+AQgE0D/mDPSfUYSM4+1wvLM79PzTAXwFwELNXgERaelqAA8Cjn0NyK/+CvounIuuW3+Evi/MHbyXjKRsdDYOtnWrX04iIiKDYBA4hO2Df8L24QewfdwCIRiEaLcDNjvE7Cz4J09BsGJi0vvyeNpwuOUQxpWUYkxXJ9xP/gGuus2wf9gcesBXAIQ7QL0HoHWgDEePDO7DvWXgP/8P+OQ7ESGbnIBNFOF460246jbBP20GRp1+/alj18Z5Tg6AEzgVBH4VwCwA/QNfJwEcRWg1ujLgjOcGxm98DAR+Ox49y1ag55pvA263tLIOmRA6e/1PYWs5BMHvB8R+BM8oQrDs8wiWliFw7uTBXosZn7TCsfMNiFnZoa+cHATPHg8xx2jL5Enj+PvrcO74G2wth5DxcUvo+u3uApxOBConoeNPzww+NnP7XxEsLUPw8+Ujhsu2pv2wHfwIQiAA0eUKnU+3G4LXC/j98H/h1GRdp19/deiaFDIAfx8ErxdCXx/s+xthW3YYGD/wwDMA5AEYC+BzCA31Cxt76r9nPOIENgPuzf8D3LYKgfLxQL+IjE8/QUZXF3D/wPOBUDC9c0jh328M/bvvv3F6wQ0AgE/+5SRy7vsZvIsuR2DylGRPraE5/v46bC0Hgf5+wG5HsKQMgbPLIRYUMqRPM6WGA2sZAkbWaYWFo2M/yOdDxokOCB3HYTv2CZzP/wWuZ56C7cjhwYcEx5wB3yWXQujqhPuZraG6ZIDN0wa8927om1wAiwB8EYBTrVdFRLpXCeA+hD6M3gZkvv4q8r+6EMGxxfAuqob38sXwzzl/xFCQYSBFSqo+IyIyMUEM99hJsynTZogv7HhTk2MP8vng2Lsn9McDBkKsWwEcjvP48wHcBHzyr32Azwfn88+h7/+zd+bxURf3/3/O3rkIV5AkBGO5PfDAKt5gtVaqtZb2p2K9quBtPWq1arX2sNJaq1IVb/Fo9etdFetJQFEQ8AAFQY4ASRDCFY4ce31+f8xns7vJHp/dZHdD8n4+HvvY4zOfmffMZz7z2nnPfGZOOAmjoH3H7JUXn+PaKy/mF8BFLS0cG4zo6biB76Efczre/M0L7AQM870B7YBbhXay/R69YDLAXdB4yMU0TziVYJ++GEVFGEW9CPbuo2dKhTAM1NYt2Netxf3e2+Q99wyOVaYT8lDgGjPcZuA9IA/t8CsC9kI7WtJ9DOs1IOTE7A07rv87jRdMhvz4EdrXVuP+7yt4/vsyriXz4RHCq1jeBKyNc2KkQ3Up8Jc2xxX4hw7Hd+DB7Pr9n6Jnl1nAseRLnJ8vwrZ1CwQC4PejgkECew3EP3xklEMsVWz1m3AuWoDjq8U4vl4CDgcNjzylD/p8DKgcQLC0jMCgwQQqBhPs1w8cTgyHg5YJp+IffZCut48AVXESqSRcJl7gQnTH2w6+4fsSGD4Sw+XC8fVXOM//CsrNsE8Bb8eJc2/CzmMD+GWCTP4MmBgR1or/qRH4zHx9CTRHHHMAfwD2Mb/XALvM30NDG9uBerTT8VDztyXAnfpjyzHjaLzsKlpOmmBpNkHWMQxsdbU4P1uIff06AkOGalsBtWsX+Y8+SLBkL4KFBdjXr8e+dg2ONauxr1qJ47pVOt8A/yLmDMxgr2K8x45j+zMvRB8IBLBtqMO+fh22LZuxbd2KbdsWet120yLDMA5tH5MQomLkAcY1D78W81iXdwL6fNi2btHXfMsW1LatqKZG7dBvbIRgkC+WLuE///cf/HY7a4NBzr7jH5x04RQ9wPTZQjyvvYz79VdxVK+OnUY/YDiwHNga8bsdve7fD4ES9L27DfABo9G6JAiCEGI38BYwB9gS/rn5pAlsf/ZFvXRNAqrrd3PEsD6iaUnoEv20DBHqozmdTnw+H3dPe5jTf35Grs0SBEFIi9LerrQ0rXs6AoNBaG5udTrZ1q2l4KH7UTt3YNu2FbVtm37saNVX0ALcj15/BOAxYCO6Q+IAAminyW7gQMKOuy+AvwNOaD7pNJpPOY2WkyZg9OnL5s31fP+AoTQ3NfEo2u/SCNgOA88JwEh05ycdNhF24MVg+6NP0fzzMwEouul6Ch64NzpAH+AodMdrSJo2WCGAduK8ClSbv/WChtvvp+ncX4HdLIBAAM9Lz1Pw4LTwY2CgnUX3AP3N75+ir0Go3LaiHT2b0CPFp5u/bwT+g76uLeY5G0x7AB4AirUz17loAcH+JQQqBrc6g9Tu3bjee1s7XTwe7WR7AJgbJ58RDrHvfuzF8++n8B1xFIF94heu2rIZz39fwfPyC7g/qtLOsRCDgb+anw304zDxbtGLCe+g+RWwGD3jrr/5KkB3phW6Ew66k/0YsB5dfm25Au3wBvgAWIAucx/hMnUAFcCUCDs/Qd8nhnncab73NvPUEV+bH1gHeNCPCOZjzZnYlhr0bIKPaHUs+ocMZeetf6blJ6fnfIac2rEDz6sv4f7fG9oB+N2G8EFzEALQ+bghQUQ3AfuZn98BTN8/fvT98R06/0cBl+lDG4/aRL8Tj8axZoUO19Y2kE5TEuI5Arvyo8C2jd/R67dX43nz5ZjXPRlBpwubzxv9ox3d9hSa70OBw9F6Y0O3EevRGmoAxwCyd4ogCKliAKvRTwRUAbth13U3sOv3f0p6arqdpp7EmPwCY94I/RTUthf+S7BEP4ZRdNP1uD7+MBwwoh/pHXsUO6feDYDaXE/fn/04bvw77rirdSA974lHyH/84Zjhgv36s+3Vt1q/9zl9Arb6TTHDNl4wmaYL9VMgzrkf0uu3V7cL4w/4+Xb5N5xoGIRiud9u51dDh2O3t++ceY86hp1/vzecp5/EX6Ni553/xHvsOJ2nR6eT/9j0mOGMvv3Z+uZ74TydciK2zbHz1PSri2mcov+suT6cTa/fXBk3/a2vv0twwF4A9LruSlwfVsUM5z3qWHb8835AT0joO+H4mOEAdtw1De9x4wHIf/gB8h++P2a4YP8Stv4vnF7fH42Lf50mX0bjJfpPrWv2LHpdc3n8PL31AcG9Buo8XX0ZrtmzYufpmOPYcd/0cJ5OjD9JY8c99+t1RoH86f8i/8FpcfLUn63vhzuAfU84GtumOHm6+HIaL/+1macPKL7i4rjpb3nvw3CerpiCu+qDmOFajh3Hjgce1XnatJF+xx8ZN86GaQ/hHX+CztP991Lw4H36QBs/T7B/CVtmhx+j6jdubPg6tQm7+9KraLxSOx1cVe/rJcxCtAm7ZdYnrU/nFV96Ia6q92OG9R53PA0PPRHO07FtdoCLCNvwwKN4f6Dvt/xp/6TgX/+Mmfdg/xK2zA37EPodfSi2TRtjht19xdU0XnWdztMH71J8cfzlo7Z8uCCcpynn4/rg3ZjhvON/0DqJx7ZpI/2PODhunNsfegLvCSfpPN33DwrvuStmuMCAAWyZ92U4T0cchH2jmae21+mqa+l1+y092xFo21CH58XncL/3jp69dWSDdqIArAFuiXPiYLRDY584x+OxGHgZ+DbSCPAecSyLT/0pJ9x+LQ1NMAj4MfCGB165Cb7fGc639eg/PWvRHfomtKdxN3Ad2mEJMNO0sQTtuDka2J/s7hVtAJ8Dr6D/sAG7J1/Kzr/fi23dWvpO/DGOb1foAx7gILST8kDze2fgQztPatCdTtBOq2vRzjAn+L83ksCAgbjnV+lZc9cBh5hh56Adbb3RndxIZ2Rf4Ofm93rA/M/hG30Qu6+4mubTf9Hu8duBF7h0eWDGNQLtUByMrocVEYEbzXQ2m6/dpu0B9Ey3yjTKI0Qz2klag3YCVJiv7v4IXiP6/nkbXaZA0xlntwpTrhh4tEvXsxD56JnDZeZ7qO5uQdu+HX0N+6Fn7w5Az+QdSOJFHwz0I/1+wg7iBWjHO2hna3+gF9qZUwjqLXEEJiOWI7ArOwHdb8+kz+Sf6roA+noXma9C9C6d5mvjDnhjAaiAnqBXiR7PCk08pS+63f4+etZfF5xkKwhCN8YcnPcPH8HmT5ckDS6OwOQcqpSxMPRlGuEBm3+gB/pjcRBwvfl5G+EBzFhcC4wxP7+E7q/Eojd6wkaIK8y4Y3E64f/kn5m2xqEcvbIRwJs2mBCME3APylN3vE6SJ/Oz5EnylCBP6pX0+ml7tiPQ68XzygvkPfcs7qr3omdOHYJ25oB+1HYO2rFUGPHqg+78dISt6E70IuAbIAD+MuhTD7t84WB5Llh7L5R0NL1EGOYr1AkL0nU6ZAZ61Pb/0DfBILR9v0U7JH6KflTalSV7dgLT0bMVt7c5NgT9OOtBKcZZB7yIfgS1Uf8UGDSYxvP0phd9W07VP9YCz6BneY0hvP6ikF0C6FmPzwH/DzjJfOw/SzgXzCdQPogBn5ujELOBD9Ez9UainXrZun/r0QMKA4jpgFdniyMwGW0dgdl2AhbcPRXnF58RKC0nUF5OsKwc36GHE6iMHuVyfLWY/IfuJ/9p0/G9H3owrH+7KFup3wF7/xqaIm6PPBes+wv0t6MHm7qK1giC0POoA64H/7DhbF7wVdLg4ghMzqHlylh4qfllMOEBxu9o/Y/bSuiBijz0YCTo//brEyQwgPD/322E/4u3fTjDZqYfYj3hp3zaUkx4hKqRmE++bN0NJ0+Fz/zhifAjnTD3t9A31nLiHsJrUvsJew9j0Z/wkkoNhAfa2mInal1s6ohaKzeKInS+QP9P2xInHEQPBG8helmdSDyEB4ID6KdF4tGH8BIdO81XLGyErz3oJ7biXadCdL4wbWzbD4ukhPAEjG3oJ5Ni4SZ87QO0DvTHpJjwf91dtK/PIZSZfojNxL9OBYTrcwvxrz1o51IoTw3oCSixcBG+9kGil1VpSxHhiRyNROdJtfkc+fd0G/HzlEe4PoeWMIskMt7ehP8H7kRPwokV1kH42gfR+Y9HAWG/QBPx67ONcDlhxhnPveUmXJ99xL/2mHaG8rSb+E/OOAhf+yC6TsUjj/D6+M20L6e26YfYRfw8uUD9qgc6AntdPpn8Z2foL3bgYLRzZTi5edRoN3o9sy3wQhGcNwOcdvAF4LHJcFb8Gb09h7bOyY1oMcrltjVNph1b0TPz+iUOnhQf+lHiN2jdAIYyYCrSWe6KbEMLiHltNpfPxz9yVPR6m52Ifc0qiv5wM57XXobjiH7Euovu3yGOwOREOgKzvSagfW01JQcOj3nMP2IkLT+cQGBQBZ7nn8X1mTnHw452gE/AUrv0n4/hwkdE0wRB6IKII7DTOfR7ylj451xbkRlEzwRB6E6k20/b83YN9vvB4dBrt+2LdrCcBIxFjzDkkgL0rDbgF8C4Q6C6HipLMjwTcE+ibYdzr5xYEU3oWbfKTorPCYxDr9/3OXomZAVda4amEKZPxOca6H/h4XgPOJztz77YutZKp2AY5M14jOLfXqZH1pzoAYuQA7CLOgGF1MjFxiCtCBsuswAAIABJREFU65YMRz+euxU9Gr8UHMu/wbH8m3DgfPSs0xPQM7MtctaRcML+ommCIAjCno3omSAIwp7kCGxpoej3N1Kw6H69WYZCO2668Cyrkl4iLj0aG/rR3zHJAgpdhiBQAK4F8xlwRAX1/1tCYNiIDkerdu6k15VTyHv1Jf3DkcCZdHz2qdCl6CwnYKq43zEXUj+G8IZWoB9jWIFeP6se3RYdRtpLMIimCYLQlVFNTRAIhDekE4Q4iJ4JgtDT6aIutGjsa6vpe/J4Ch6+X3doItec2CNyIAjCHsFg4E/odSK3QMmJB2Bbt7ZDUapdu+h74tHaCegBLjdf4gQU4pDKbEDbhjo877yhB8farmvqQM+cnwT8Gr1hVLbWYRUEQcgWfYFCsNesp+i2m3JtjSAIgiB0ebq8G8313tuUHDlcr2vUH7iN6EVjBUEQOpNi4CZgFLAd+vy/n6C2J1rJODF7ze6Lc/AyvUXdn2hdPkDoXhQ6czPBPv+JR8K7iOdmQqIgCEJu8QBXAXYo+Nc/yXvikVxbJAiCIAhdmi7tCHS/+iJ9zzhVb8JxMPAX9EwdQRCETOJBL0FQDs5vltH7vDMhjY2VBr5pTr86G7id6F3iBCEGqcwGxOsl78lH9ecfZsYeQRCEPYL9gAv1x+LrLsf5ydycmiMIgiAIXZku6wh0zXqPPhdM0jMdfgxcS+43AxEEoedQAFwPlID7wA9AWd/Nw77iGwYe5dJb2IN+RDMv0RmCkDqeV1/Evmmj3vRjVK6tEQRByDHHAScDQSic2k23vBUEQRCETqDLOgL7bp+gOzanA2fRhS0VBKHbUgLcBRweMbsvCbaa9ZT8cDR8DbyUSeOE7kZKswGB/Icf0B9OQnadFgRBAN1vcIO76n3sK75JGlwQBEEQeiJd0r028E2XXtD8BuDnSAdHEITcEbH028CHXNjXrIof1u+n90XnwHb0QMbZmTZO6C6k6gR0fjoP18JP9cxVWXdSEARBU0DrxkmuBZ/m1BRBEARB6Kp0KUegra6WgZNc4DV/yM3a64IgCO1ZCNwExVdcDMFgzCCFd/4R17yPoQ96l1Z3Ng0U9lRSdQJiGBT+9Y/68/HoNS0FQRAETYV+cyz9Krd2CIIgCEIXpes4An0+ev/qbJgJ/CfXxghC51G/Axas0u/CHswIoABcc+eQ98yT7Q67Zn9A4T/u1DOYLweKsmyfsEeSshMQyH/kQdyz3tPr5v6o820ShESIpgldHnEECoJgEdE0oafSZRyBRX/8fXgmzem5tkYQOofn5ylG3ujhkheGMPJGD89/kmuLhLQpAs7VH4tvvATbdxtaD6mtW+h73o/AQLdfsnGDYIF0nID2b5bS6+ar9ZeLgN6da5MgJEI0TdgjGKzfxBEoCEIiRNOEnkyXcAS6Zr1HwbS7wQ5cCfTKtUWC0HHqd8BlT7mZNWc+ixavZNac+Vz2tEdGnPZkxqLXHmqEopt+g716NQBG7z56w4b9kYEMwRLpOAEBet1wLfjQu2N+v1NNEoSEiKYJewz9AQ/YN36H2rol19YIgtAFEU0Tejq5dwQ2NtLr6sv154nox+8EoRtQXQ+Vg8sZPXo0AKNHj2bvijKq63NsmJA+CjgfsEPeyy9QMnEkA990MfAtD/wEvcFR7ltVoZtiq63BPecDcCIb0QhZRzRN2GOwAQP0R/u6tTk1RRCErolomtDTyXmXteD+e3CsXaOn8f8419YIQudRWQLV62pZvHgxAIsXL2bt+joqS3JsmNAxSoDT0BuB2NGPA4fIeYsq7AmkOxvQ8/ILur4dhN4ZUxCyiGiasEfRT7/Z16/LrR2CIHRJRNOEnk7O9+Utev8P+sMv6QLWCELnUdILHjinmfHHHs7eFWWsXV/HA+c0UyKPvu/5TDRfgpBF8l56Xn84Mrd2CD0T0TRhj0IcgYIgJEA0Tejp5N71diVwCrBPrg0RhM7njCPg+P2aqa5fTWUJIi6C0MNJdzagc+GnOL/4DDzoGYGCkANE04Q9hv76zV6zPrd2CILQZRFNE3oyOXUEDnzTpT+IE1DoxpT0EmERBCE97KtXUnDXneQ/95T+YSzgyqlJQg9HNE3YIzAf73Ms/iK3dgiC0KURTRN6Kjlb0cq2dQuszlXqgiAIgpBdUpoNaBgU3XgdJYfuS/6/TSfgscCkjJgmCILQvTgAcIP7o9nYly/LtTWCIAiC0KXImSPQvn4t/B7YmCsLBEEQBKFr4nn1RQqmT9NfjgPuAi5GNgkRBEGwQgFwlP6Y/+j0nJoiCIIgCF2N3O1xaQCjgb1yZoEgCIIgZIWUZgM2NVF060368/nAFEQrBUEQUuVE/Vbw1IM4vl6SW1sEQRAEoQuRO0dgEfDjnKUuCIIgCFkh1Q1CCh64V8+aHwyMz4xNgiAI3Z7BwKFAC/Q/cQzOeR/n2iJBEARB6BLkzhHYH9g/Z6kLgiAIQsZJ1Qloq1lP0d9u1V/OJpcqLQiCsOdzOfB9oBH6nTkOtWVzri0SBEEQhJzTY7oYf3sdDv6dfk+VNz6Dix7R75nkzPug+EL9nirLamHGHP3eEX7wZ3Cfq9/jsfeVoM7W79nk0sdg4KX6PRd2PfguHPtH/Z5p5i6H217U7+nSkToP8OxHcNo/9HsyCi/QZV94QWppnHwn5J2n32NhNQ+DLtfpD7pcfx97Czh+qd/T4bpndD267pn0zs80iepisjLtSDsjpEaqTkCAXjdfDy3AYSQcLEv3/s6WnkH6dS2begaiaaJp0Vz3jC73dMpeNC11OqJnYKGdcQFXASOA7VB8zeUdN1rodLq6pkkfLTmJNK076RnsWZqWbh8NErfBqdgfqWkd1TPovpqW7T6aMgwjOym14dDvKWNhkj/nnUWfKYqWoIdBgwZRU1ODkyYaHrV27iE3K77ZGD53xIAmPr+j8210nqtwusLptDQ3EbBYua9+WvHwbA8VFYNYv76Gycc2ce+5qdvgOFfhcnkoLy+ntraW5uYmgs/EDhOyM1aYTOA+X2GzuykpKaG+vh6/rxnfU9F2OZ3h4y0tzZ1q18DLFDu84XwXOpvY9GDnxR/JhL8rqpaH0xo3vImZvw0fr98B1fVQWRJ/u/uO1HmA712j2LAjXJ4Di5pZc0/ssOnWiWTnWc2D41yFw+GiuLiYhoYGvF4vHk/6dTTvAgW2cN6D/mZaZlg/P9OE6mLoPo2si8nKNN12Rp3NIsMwDs1MjroHow442HjilVmt39NxArpmvUff0yeAG/g70C92uHTv72zpGaRf17KpZ5HhRNNyo2lW9Ayyp2l5Fyh8ARsul0s0LQt0RM8gxXamHrgRaAaFaFoy9oR+mvTRYofJtp5BYk3rTnoGe5amdaROJDo3FfsjNW3Lli1p6Wsk3VXTOtLOpNtP6/YzAv/2OrQEPcybN48VK1Ywb948fORZ8l6/8Rl8szH63OWb8jp91OnM+8Dpik7H7cmz5A1eVgsPz9bnLl+uz31kTl7Ko04/+DO4TBu+/fZb5s2bh8eTFzXqtPeV4TAhOz2evIyPOl36GCibi7y8PEpKSsjLy8Nmd7WOOO19JTgc0cedTlen2fXgu7DDG53vXb68jIw6zV0OVcuj06pakdc64vT8PMXIGz1c8sIQRt7o4flP2sfRkToPemSpriG6POsaXDFHnAoviF0nko06nXxn7PNCIyRW8zDocrDZHNhsNnr37k1LSwseT/t4rY46XfcMGCo679hcXWbEKbIuhu7TUF1MVqYdaWeEzKM219P3wgn6y+nEdQKme39nS88g/bqWTT0D0bRca5oVPYPsadp1z0Cz18DlcqVcJ0TTUqcjegZptDMlwLnA4VnInGCZrq5p0kdLTiJN6056BnuWpqXbR4PEbXAq9kdq2rZt22LqayozA7urpuWqj9btHYHPfAiDBg1i9OjRAJSWltKvXz+erEp+7pNzos8dPXo05eXlPDmnc218bVHsdF5blPzcT1dBRUX0uYMGlfPpqtRsmLUMysrKouIpKytj1rJwmHVbY4dZtzW1tFLlpU/BbrdTVVXFokWLqKqqwuFw8NKnYbtiHe8su/7zSezr8584DXxHeGVh7LReWahHmS57ys2sOfNZtHgls+bM57KnPdTviI6jbZ0PxfHMh9ZsmPZ27PKc9nb7sLu9sevEbm/iND5YGtvGD5bq40/HycPTbfJQux0cDof5J0t7S2PZM3+Ntbw/81HsvD9j4fHobPCvd2Ln71/vQNUyXWalpaUsWLCA0tJSysvLqTLv4be+jF2mb32Zq9x0X1LdIdj9+qv0OfN02AoMA06OHzxdTcuWnkH6mpZNPQPRtFxq2rNzrekZZE/Tnpmr39OpE6JpqdMRPYM0Ne1YIAePTArx6eqaJn205CTStO6kZ7BnaVq6fTRIrGlW9QyiNc3n83VIz6D7alqu+mjd3hE4ugJqampYvHgxzz//PMOHD8ftdrN+R3xPPWini9MWPhdg8eLF1NbWMqhv59pY2jt2OqW9k5972BBYvz763JqaWg4bkpoNRR7YsGFDVDwbNmygyBMOk++KHSbflVpaqXLMSP3HIPLmKC0t5ZiR4TCxjncWpxwc+/qccnCnJdFKeZ/YaZX3MaeaDy6PyufeFWVU10fHMW5fHce0adO46KKLmDZtGrW1tYzb15oNHmfs8vQ4Y4ePVSeSMbhf7HwO7hedh6qqKhYsWEBVVVXMPNiIbjj79u0b056++dbyvk9J7LzvU2Lt/ExTnB+7vIvzYdwoWLduHSNGjOCSSy5hxIgRrFu3jnGj9LknHxi7zE8+MFe56X5UlhRYdgLa16yi6LfXMHCfYvqc8/9wLfwUeqE7qY7456WraX0Ls6NnkL6mZVPPQDQtl5rmdlrTM8iepoXuhXQ0RDQtdTqiZ5CmpinzJXQZ0tE06aN1nT4aJNe07qJnsGdpGqTXR4PEmmZVzyBa0zqqZ9B9NS1XfbRu7wjcdzAEg0EOO+wwLrjgAu655x7OPvts/vXAdC6eEdtTH5ra++XWClpaWhg7dizDhg1j7NixtLS0cPEPOtfG+86D5ubmqHSam5u577zk544qh8nHNjF27FiGD9fnTj62iVHlqdlw55ng9/sZN24chxxyCOPGjcPv93PnmeEwz18ZO8zzGR5dnX4h1NXVRt0cdXW1TL9QHz/1YKirq2tzvI5TO0kExu8Lfp836vr4fF7GW2ywU2G/QeD1Rqfl9XrZb5Beb6J6XXQ5rF1fR2Wbxu/3P9P16YYbbmDOnDnccMMNNDc38/ufWbPhN6fELs/fnNI+7A2nxK4TN8QIG8kF4/R9GZnPYDDIBeP08Vt/Bl5vCyeffDITJ07k5JNPpqWlmVvb5OHmn0Y3nBdccEFMe2453Vre//HL2Hn/xy+tnZ9pbjotdnnfdBo8dRnYbCpqlMxut/HUZfrc566Cluam6PasuYnnrsptnroLLocFOTUMXB/OpvekiZQcMoqCh++HZuB7wJnAHcR9JDhEupr2/KeurOgZpK9p2dQzEE3LpaYdMcyankH2NO3SE/R7rDrx398kTkM0LXU6omcgmtZdSFXTpI/WtfpokFjTupOewZ6laen20SCxplnVM4jWtFtuuaVDegbdV9NypWfd3hE4dC/9brPZsNvtXHzxxUyfPp2LL74YX8DG59XR4UOPXz725H+44eY/cdBBB+H3+9m4cSN+v5+TDgim3IAn45RD4MDBBj6fj7q6Onw+HwcONjjlEGvn33suvHt9E2ftv5J3r09vEdpLT4Rij5empibq6+tpamqi2OPl0hOj7dy3VIfZtGkTTU1N7FvqtWxnupT0gicubObIIw6jYlA5Rx5xGE9c2Ny6COvUs2KL9NSzOif9yhIoKnByzTXXUFpayjXXXEOvAmfMxr2jHFwJeW4bNpuNnTt3YrPZyHPbOLhSl8MD5zQz/tjDOeSAIYw/9nAeOKe53WK07ywmxppCHt5ZbM2GUw6BEQN0YzR06FDGjh3LiAFNMa/zIfvod6/Xy+bNm/F6vVG/x+P0Q/U9OXXqVI477jimTp2KzWbj9IhlTj0uBw6HnhrlcDjwuNtPk/rjLyDgC1/7+++/H7/fF1VHAwEfvzzaWt6PGgHjhuu8DxkyhLFjxzJueBNHjbB2fqaJvAdD92noHqyuh1FDo0cjRw6JHo0MPAPHDW2ipnolxw21vgit0DHU9m3kPziN/oePpu+pJ+KZ+TrYgeOAvwJ/Ak4F+iSPK11Nm/HM8+y///4Z1zPomKZlS89Cdoqm5UbTxu9rTc8ge5p22hiwmf+KIzVNKdjdkjgN0bTU6aiegWhadyAVTZM+Wtfro0FiTetOegZ7lqal20eD5JpmRc8gWtOmTZuG3+9PW8+ge2taLvSs2zsCD6jQFfmMM86gpUX/k1NKPxfg9Xr54Ovo8NX1YHfkMWnSJG6//XaWLVvGH/7wB8aPH88f/vAH5nwbe8ZFR/n8Dnhysp8TRjby5GR/SrtePT9P8ZN7Pbyxcgg/uTfx42GJ2PQg3P7TZvrbarj9p80xd1z6/A4dpsRey+0/bc7YjpPtUAq3Q9Gvdx5uR/RzHf2LoDDfHdVYFea76V/UOUmHHHDT/3U3DVtqmf6vu+M27p2R1qO/8mHHh9sewI6PR3/la03rjCPgo5ub+fVRq/no5mbOOKJ9HI9VxV5n4LEq63Z8fgf85qQm7LtW8ZuT4u/C1jsfBg+uYM2aNbz00kusWbOGiooKeieZ5j2qHMYNb+b666/n9ddf5/rrr2fc8PAo6efV4PUb+P1+QI+w+PxGTCdHYYGbE044ga1bt3LiiSeS73FgBJqp3/gdRqCZZy81UrpWM38L/3dZE+MHr+b/Lovesbkr8PkdcNn4ZmyNNVw2PnwPWpkxevXTilkr3BT3G8CsFW5+/VSMBNpgtncpTNwXQthXfUuvqy9jr+F70et31+FYsRx6ozcDuQ+YAgxOLc50Ne2ss87i22+/zYqeQfqalk09C9kpmpYbTbOiZ5A9TSvpBTeeAhUV0Zo2aFBF0vhF09KjI3oGomndgVQ0TfpoXbSPBnE1rTvpWSi9PUXT0u2jQWJNs6pnEK1pDQ0NHHzwwbS0tKStZ9B9NS0dPYOOaVqClYgyy5adejelTMxGiGRXMwyuKGPWrFmAFheHw9EqMu8ugTsjRiU2NsCuxmYmTpzIm2++id1u57bbbsPlcjFz5kxcLhevLYSLju9cO5+fp5j8uEIpJ+9+7cNhD8ZtQCKJHB1raGiguLiYC88/i+P3S70RfH6e4vbXHHjyCrj9td3s3d/XzoYJf1e8+5Udl8vFzS96qVrmT+kGtLqtettzLnvKzawP5zN69GgWL17M+GMPb81jdT0M+145++yzD19++SX77LMPQ/cpo7p+decJgVK0+APUbdxKiz+Q0qnLavWCwYcNsVjflcJht9GnTzG7du2KOvT8PMVFjznIzy+gsXE3j/6q/TXqVwTzlui1GwoKCti9eze1tbUcdIB1mw+5WfF1nZOCggKmztzN6597Y4rMwZV6ivbcuXNpaGigtraWDRtqObgycfz1O+CDZXZsdhu9evVi586dvLfURv2OICW94Osa/cfQMAzq6+sxDAOlbHxdAz8cHY6nuh58QQfvvPMOxcXFvPPOOwQCQWw2FwWFOu93vu61dC+FeH6e4uz7DQwUT84xePYyUjo/03zvGsWaTQYAd78FLy+ENfeE/wwddcShFOTns7uxMcqJvKwWHnjfgd2ucDpdKKV44H0Hl/zAH7dePj9PceGjdmy24MjYIYQQ27ZuYcXybxg+dBiuD94l/4lH8Lz1OhhmgP2BE4CD6ZDypqtpBx54IF9//XVW9AzS07Rs6xmIpuVS06zoGWRX0+atbq9pmzeJpmWKdPUMRNMyTVfsp0kfLbN9tJDNnalpXV3PoPtqWrp9NEisaVb1DNpr2hdffIHT6WzNd6p6Bt1T09LRM+i4puVsRmDNdgcH/966tzNdvH5YuaqatWvXYrPZcLvdFBYW4na7sdlsBIzo8FXL9AjUiy++SFNTE01NTTidTsrLy3E6nTQ1NfH+V9bSrt8BC1aRdHSqfgec/YANbG5KyweBzc1Z9ytLo1rV9eB05XHGGWdw7bXXcsYZZ2B3uGMuTprMhl8+aMfAQb9+JRg4OPtBW5QNc5fDO0v01P3CwkLsdjv/W6yYu9xaGs/PU+x9tY3xf3Wz99U2y6Ni1fXQtyR6Om2f/uHptJUl8OXSaiZOnMjLL7/MxIkT+XLpmk6bFl6/A857yEEgaMftKSAQtHPuQ3ZL1+fqpxVjbsvjLx8MZcxteUnre0hML7niWnr1LeOSK65t3XWqfgecO92O16/wBRRev+Kc6bZ2dgwfqHdUmjBhApMmTWLChAnYbDaGD7SW3zc+gyU1dmw2G4WFhdhsNpbU2Hnjs/ZhV2yA5uYWzjzzTK6//nrOPPNMmppaWJFkLdrXFoHN7ozaYt3hcLfuwvbGF7SONPXqpVtJn8/HG19Ex7NwtU7fZtNCFQwGAYXdbqdfv37Y7fa4tscidC86XR7KywfhdHks34uZZFktzJgDf3sd1m2x4fF4qKiowOPxsHaz4llzt6wZHykChoPC4v4EDAczInbwemWhFm6bzYbP52v9/MrC2GnW74Bzptto9hoYhiHLqydhW20NC448GE9FP/r+4if68V8bMA74O/A74Pt0ePgtXU2bP39+h/QMMq9p2dQzEE3LpaYtq7WmZ5A9TZu7HGYvs9PSEq1ptmDyTrtoWmosq4Upj6avZyCalmm6Yj9N+miZ66NBZjStK+sZdG9NS7ePBok1zaqeQbSm2Ww2lEpfz6D7alqqegado2k5cwSGKsMD7ztYVpu5dGZ8SOsz7KBHmjweD0oplFL4/NHhF6/V4fPy8gBwuVztnuFfszl5uqHFbC95YQgjb0w8FfxPL4fTWblyZWs6f3o5eTpeP2zZtjPqptq6fRdef/JzI/ndc+B0OqPy6nK5+d1z4TBTHtXXLRK73c6UR5PHH7pxDeWib/8BGMpl+cadtRRqa9suDLqBWUv18Vtf0Nc1skFUysatL1jNfWKe+QhQ+sbu378/Ho8HlD3pVuXLauHh2aE1IHQj+sicvIT1vboedjUGuPvuu6murubuu+9mxy4f1fXajqBBVD6DhmpnR/8iCAQCUY13MBi0PA3/jtf0dc3Ly6OkpIS8vDzsdjt3vNY+7AXTdVilFHl5ea0N/AXTE6fxz5mxt1j/50x9/JMV4Qaxd+/erWvHfLIiOp6bntf368yZM/n3v/9N3759W+txKO8ul4urZljL+0/u0vE5nU6UUjidTpxOJz+5y9r5mSD0J+WOWcO44blw+xS6Nk6nk2uf1n8Cq5Z7otqRqhV5rX8CX1ugF/41DIPi4mIMwyAYDPLagtjpPvMRBIO6bXK5srDt3B7OiECA6wIBejc24u0H/D/047+TgbLOSyddTYP09Qyyo2nZ1DMQTculpj30vjU9g+xp2o3P6XTaatrOFkfrH/l4iKZZJ6Rpj8xKX89ANC3TdMV+mvTRMtNHg8xpWlfVM+j+mpZuHw0Sa5pVPYNoTQtpULp6Bt1X01LVM+gcTcuZIzBUUDabjYfez1w6Hy3XN0FxcTE2m43Zs2fzxRdfMHv2bGy29p76+at0+JdffhmPxxPzGf7VmxKn2TpFes58Fi1eyaw581tndcXi4Vmxb7aHZyXP38wvYomDi5kxvPKJeGFebBtemBcOs7ROv0fe+JG/J+Ifb8a+Of7xZvJz//66HnnQu24NN3eE8vH31/XxRz6I3SA+8kEqJRCfh97TeX7llVd45JFHeOWVV7Db7Tz0XuLz7nkrdpne81b8c17/DJTNFpUXm93O65/Bvz+Onc9/fxwdx+ylsdOdvdRafldtDN8D06dP5+WXX8bhcLBqY/uw326idQQ3Ly+vdQT32yT3yNK62Fush+pSk0/Xl3nz5rF8+XLmzZunR3t90fFsb4Li4mImTpzIJZdcwsaNG2Pm3aqzY/4q3RD7/X48Hg9+vx/DMJi/ytr5nU3kn5Tly7XC2u32qF2nHA4Hm3bBVU/p615aWsqCBQsoLS2lrKyMq8zRzQVrYpfpgjWx0/7ra+E/v/vvv3+Wcrzn4lOKJ10uxjkc/HYMcBp6PcBOJl1NKy4uTkvPIHualk09A9G0XGra859Y0zPInqZ9uV6/x9K0a59OnIZomjUiNQ3S1zMQTcs0XbGfJn20zPTRIHOali09mz17Nu+++y7333+/rrNJ9Ay6v6al20eDxJpmVc8gWtM2bNjQIT2D7qtpqeoZdI6m5cwROHjw4NaKOzeGB7mz2N2ip602NDTErHzBNo9R+YI6/Gmnncb27dtbt7wGfRPU1tayqylxmtX1UF4WPUW6rLT9bmchWvyxb7YWCyNG2xr1gqNOp5MZM2a0TpHf1pj83CgbAtqGqqoqFixYQFVVlbahzVILsSqpFZ79OHaj9WyMBrItm3drIZ05cybPPvts6zogm3fr4wFi33gBtAf+thdJaWp8W6o3hxuxyZMnM3HiRHr16kV1kobr7S9jX9e3v4x/zow5sfMyY0644X/88ce56qqrePzxx7HZbCytIWr0amF17HQXVlvLb4tP3wOhjsjEiRMpKiqiJUYDH8Jms1FQUNA6gmyFWFusRxJ61COyXseioaGBxx57jKuu0nusx8q7VQza13GHw4GR9MzM8OkqqKgYxJIlSzjttNMAKC0tjWpbSktLAfh6PdTU1DBixAguueQShgwZQnV1NUvW6rgMYrcV8fJWvyv6j4qQGO+IEVS+/TYLXC7mfpu5dNLVtIaGhrT0DLKnadnWM9jzNK2jegZdQ9O+29FezxwOB8s36HNyoWlNEfdCW03bFL1cb0xE05ITqWmQvp6BaFqm6Yr9NOmjZaaPBpnTtGz00crKypg/fz7Dhw/nrrvuwmazsdrC49ck27BUAAAgAElEQVSZ1rRYfTTIfj8tnT4aJNY0q3oGYU2DjukZdF9NS1XPoHM0LWebhaxbt6614jb7U2wRU8Bu0xXQbrdTV1fHq6++2rpga11dHYGWNicYsGXLFux2O6Cn7o4bN47Kykqqq6sJBAI4k9xDhR5YWa2nSIcWTV21dgOFntjh8x36ZjvyyCMpLCxk165d+P1+8i1cnbOPhEdnV3PQQQe1nhsMBjl7UvJzIxm6F6zY5GPChAlUVFSwfv16fD4fI/aKDhdZSQ877DDKy8tZuXJl0vj9gXCjFSrLoqIi/M3Wrn1paSnjxo2L+r5q1aqo75E33sCBA1mzZg3H36kXJL3zzd38YJQ3rZ2FDHQdmjdvXuv1HDt2LAahNTnghwfQbuvy7c36uh5zzDEMGDCATZs24ff72d6cIDGl8xIaMaisrKS0tBTf9lV4A+DOd3PWWWdRUlLCd999h8PhoGzvoYy5rZbJxzZx77l6l6j63f6oeuv3++ndx1p+8z2wPUZ+e7epv6HR05AghsIecYS1FVuVUgQCAXbu3EkgEGgnTmvXrmXMmDGUl5dTW1uLzxdb4TweT2uZQFi4IvNuFRuxd/JabaGOZ4LDhsCqR1czefJkBg0aBOiFfyMXGK6r08O9bif4lI2qqioef/xxli5dSllZGfX19fz6qWYcQHV1dbsyTdTMRAq2kJiurmmQnp5B9jQt23oGe46mKaVwuVxMq+qYnkF8TfMHdKcslp5B52raqlWrcLvDelZfr3tthsrjz++XU/tUdjWtfgeElEI0LXNEahqkr2f3notoWobJhqYtqwWfHxoaLWqa9NEy0keDzGpaJvtoKFi/fj2//vWv27Txh/PGZ80sWJ0bTYvXR4PsaRqkr2eQWNOs6hmENQ06pmfQfTUtHT2DjmtazmYEjho1ilmzZrFjxw726Z+ZNK5+WrGmXo98BwIBfD4fkyZN4s9//jOTJk3C6/VS3Gaz5eI87Tl3Op3YbDYqKiqYNm1a1PugfonTnbtCi9PRRx/N3nvvzdFHH00gEIg7onbbz3X4YDBIUVERwWAQn8/HbT9Pnse+hWAYBna7nb59+2K32zEMg76F1sooxOUnxh5JuvzEcJghJeFK+pe//IUxY8ZQXV3NEAsLvh6/r+54zJo1i0WLFrVe++P3TX5uv4LwjRUaCaurq6NfgT5e6NbHI0cYampqsNv1Qqr5+fnYbDbe+cqe1qjTPiXtp3CXlpbidimOv9PFtKo+HH+niwl/iz6vl5vWegd6IVW/308vd/y0hg7QIwbDhg3jnHPOYdiwYaxfv56hA2BAETQ2NuJ2u7Hb7a3XK7TOQmhdi33LdZ1oamqivr6epqYmDMNgX4s7v524f+z8nthm1nFoEfR4ox+JyHdoGw3DwOv1tn4O/bFy2WiXP6fTiSuixQqNsIXKJD9f38zBYJCmpiY2b95MU1OTvq8SlHkkA3oRc4R5QGftbJYi//lYT/t+8MEHOeuss8jPz8fr9UYtMNzS0kKffBg3Sl+3nTt3Mn26XgAk5ACaPsvFsLLYZTp679hpD+oTFuylSy0+r9CD6eqaBqSlZ5A9TcumnsGeo2kzZsygpaWlU/QMYmuazWbD7oqvZ9C5muZS0W13aB2jXGlaSM8gtqblJZlYI5pmjUhNc7lcaevZsloYvbdoWibJtKaF1tVq8OVb1jTpo2WmjwaZ07RM99H2M/WhbRtvt9uZOC03mpaojwbZ1bR0+miQWNOs6Bm01zTomJ5B99W0VPto0DmaZskRqJT6kVJquVJqpVLqxhjHlVLqPvP4YqXUIcniXLlyJUuWLKG0tJT8FCqAVULPbI8ZM4aGhgZKSkpwOp1MnTqV4447jqlTp+JyuRjaZjSlvA+tjbzb7aa6upqLLrqIzz//nIsuuog1a9Zw2JDEaT81BwoKCmhpaWHnzp20tLSQn5/PU3Nihz9quK5Et9xyC/vuuy+33HILHo+Ho4Ynz+czH+np2A8++CCTJk1qrYhWFkmN5H9fxm5U/hcxPfqI4bqSTpkyhYKCAqZMmYLT6eQIC3aOHabjv+aaa3C73VxzzTWUlZUxdljycw+u1BV9woQJnH322UyYMAGfz9e6/XmeMzwqGJq+7PV6sdvtOJ3OqPe/vJJauQDsVaxF7Oqrr+bggw/m6quvpqamhiafnUAgQGNjI4FAoJ2IKZu+rqFFv2fOnInb7UYluOsK9frHNDY2smrVKhobG6N+Dx2rrq6mrKyMGTNmsPfeezNjxgzKysq47UX4plb/UXI4HCilWt+/sbjY836D2gv6hg0b2G9QdLjp7+r3tgJfV1fHoCSjWocN1dds165d+lGOXbsIBAIcNlQft9l1fZk7dy7HHnssc+fOpaysDJs9HEfkTkohYQEdr2EYtLS0YBgGgUCAEw+wlvdbfwbNzc0ceOCBKKU48MADaW5u5tafWTu/s7nvbT2aN3nyZP75z3/S2NiIy+ViypQpFBYWMmXKFNxuNz85BE4do8Xx6KOPxu/309LS0vry+Xx4/WERuu2229i5cydlZWVxd8P0+fWfol27dtHS0naa2Z5NT9Q0IC09g+xpWjb1DPYcTbvgggs6Tc+gvab94he/oKWlJaGeQedqWqgtb2xsZPXq1ezevTunmjb9Xd3WhmYltdW0ZHVXNM0akZrm8/nS1rNXFkJJL9E0yIyeQWY1LaRnoWtvVdOkj5aZPhpkTtMy3Uc7uFLH31bTmptzp2mJ+miQPU2D9PpokFjTrOgZtNc0t9vdIT2D7qtpqfbRoHM0TRlG4qeqlVJ2YAVwIlADLADOMgxjaUSYCcCVwATgcOBewzAOTxSvx+MxbDYbzc3NnHKQwX9/k5b9cTn3QfjPPAd+vx+7XTtsQrtMDRo0iJqaGoLBIEd8r4VZt4TPKzgfAjY9Ehvy0Ofn57PPPvuwZs0adu/ezUHlXub/OX7aRRdCs1/vaBNKy+v1kucMsPOx9uFP+At8tMqNUqr1EZlAIMCxw3y8d3PifJ45Dd78qpCWlhY8Hg/Nzc04nU5OHd3Ic1daL69eF4GfvHbTjB00scPccWr0DbDsOwcOh6PVTq/Xy35lQRZPTRz/G5/BT++x43K5WsukubmZ/15rcEqSvyS9fgV+Wwzbgk3seBwcv4TK7w3hk08+obq6msrKSgYMGNC6o1Boeq5hGLiVj51PWC8XAMfZgDm6U1xcTENDAy0tLdjt7fNz3tEGT1yiz8s7D3r3H4jX622dAu10OmnYspGmODskDb8WVm9uH+/QAQbbG2FroxbM5ubmmOkXugyavODKy+eTTz6JmgrubWrE90zy/FZeCTUN0XF7vV4GFQeonhYO5zlPr50SsiM0ldnr9eJUgbh5BNj3elixsb39I0sNlv4d1Nm0/jkI1bWQaBjP6jjG/xmqluk/WQ6Hg4qKClasWIHT6SQYDOJw6PvfZrNhN3wJ7QmxYBUccbvuDIbqjc/nY/7tBt+34DDpbELlECrflStX4nC0vwcPGBTkRwfAXf+zt+562bZsMQzs5rn9+/dn8+bN+Hw++uYH2BRjB7HItIPBIM3NzWltTd/V6Kma1tLS0jrLKBU9g+xpWjb1DPYcTRs/fjxer7dT9Azaa9qmTZuS6hl0rqaFZsmE2vj169fnVNNCegaxNW3UwABLYswoCSGaZo1IXQkt8p6Onu1fZvDdDtjW1LM1LVN6BpnVtJCeheq23++3pGnSR8tMHw0yp2mN3sz20SqvgrVbaJ2F1xU0LVEfbcfj4Pxl9jQtnT4aJNa0ZXXJ9Qzaa1pTU1OH9Ay6r6al2kdrm3a6mmZlRuBhwErDMFYbhuEFnkPvhxjJacBThmYe0FsplXDu6f7779+6Bftbn6dqdnKeNkdhQHv7PR794Hzkzk02m435bR4pb/SFn6cP3chtFwT9NMEOLgC7mmPvErUrzpoD75tyHbnTkFKq9fdEvPk5NDU14XA4GDhwIA6Hg+bmZt5MsUx3NrUfsQkEAuyMWHR3SU37HZEcDgdLapLHf8lj4Z1tQmXi8Xi4JIbotrOtJfbuSjtN53fA0CMeGzZs4Pvf/37rwqOhRrl///7Y7XaCwSC7vKmVC+iFbttukw6x8/Pkh+Hzmv2xp9k3J1gO4duNseP9diPU7wzv6BUv/Z0t4DdiTwX3W1xJde3W9nG7XC7Wbo0OF+o0VVZW8u677zJp0iTeffddKisrE+YRYFldbPuXRexuFmv3skiqloXDhR6XAL3A9ZIlS3jooYdYsmQJgwcPTmpPiCuf0GtiRNYbm83GlWl0tjuLUDl9+63egSLWPfjlOpj6Jq3bx8cqWyPi3AEDBrTuaFa/M3na3WyHxR6paRB7getkegbZ07Rs6hnsOZoW6iR1hp5Be02D5HoGnatpEN3Gx7MhW5oWufB/LE37OslMDdE064TKyefzpa1nS2r1fyLRtMzoGWRW00J6Nm/ePFpaWixrmvTRMtNHg8xpWqb7aGv105VdStPipR/S+GxqWjp9NEiuacn0DNprGnRMz6D7alo6fbTIuDK5a3A5sD7ie435W6ph2hFa4DG1ZSKtE1pcf9CgQTQ3N8dspGJtdR15c6b7bH2shSwTEUvMrLCrpX2Fcrvd7EpjhmhFRQXLly/noYceYvny5VRUVHSanbXbY4tE7XZrtiXbZahXr16MHz+eQw45hPHjxwOxhT5d2q7NAdaucXl5eUr1IFm8ofJPFi7WVPBUiHWt4lFXV0dRURG33347RUVFltNKVn5W61pkPCF7fD4f5513Hj6fL6W8z18Tu97Mt+AsyRRtd4RKVC6RbV6ssk31/m1btt2EHqlpofd09CyUZqY1Ldt6lq6dkF1Ng87VM2jvbLJ6fTtT0yLLPpkNudY0K/0z0TRrRF6LjuhZsvNj0Q01LWN6BpnVtMhrkYqmSR+t8/tokFlNy3QfDbqWpllJP1ualm4fLVkeUqlrkfF0RM+ge2taOvdvRzXNyqPBvwBOMgzjIvP7OcBhhmFcGRHmTeCvhmF8ZH5/H/itYRiL2sQ1BZgC4Ha7xwwZMoRly5Zh2hAVthMYo5TCMAxC7zabjZEjR5KXl0dTUxPffPNNaO2kRW3PGzVqFEuXLiX0OXSORXvHpHjeGLfbHeXN/eqrr0LPeycrl46cGxWPhfLpkJ0Wyz/muUopbDZb60KcwWAwVJ5rgb1tNhtDhw7FZrMRDAZZsWIFnVQuMfO9aNEiK3Uj1XqQ7JzWPCVJH6B1l8nQIq8h063k1+q9Alp8DcNoTUspFdoFqiP3iJW6NiaUz1A8oXIJLSbt8/ki60o8e/oDm0NxdmK96QyirsWiRYsS1Wsi27xYZZti3lqv0dq1a9m1a9ce/xgV9FxNS1QvLNiaLU3Lpp51NL1MadqiUNwhTfvmm286U8+gTb4t6lmr3Z2laSnYAIRnAYTWGDLpLE0bEwosmpZRWq/F0qVLO6RnQI/XtM7UM/NYtjStXV/LoqZJHy0zfTSracQ9N4Gmkek+GpCKnmRc0yyk39rWZ1rT0tSzZGVj9fpFaVronk1Rz6CHaFoa+eqwplkZKqgBIocdBgFt3bdWwmAYxsPAwwBKqYVff/31oSlZ28NQSi00DEPKKAFmGVXm2o6ujNSjxEj5JEcptTB5qD0G0bQcIfdaYqR8kiNllBwpo+R0I03rND0D0bRUkPssOVJGyZEySo6UUXLS1TQrjwYvAIYppfZRSrmAM4H/tgnzX+Bcc2eqsUCDYRgb2kYkCIIgCDlGNE0QBEHoDoieCYIgCGmRdEagYRh+pdQVwNuAHXjcMIyvlVKXmMenAzPRu1GtBBqBCzJnsiAIgiCkh2iaIAiC0B0QPRMEQRDSxdIqooZhzEQLSeRv0yM+G8DlKab9cIrheyJSRsmRMkqOlFFipHyS063KSDQtZ0gZJUbKJzlSRsmRMkpOtymjDOkZdKMyyhBSPsmRMkqOlFFypIySk1YZJd0sRBAEQRAEQRAEQRAEQRCEPR8rawQKgiAIgiAIgiAIgiAIgrCHk3FHoFLqR0qp5UqplUqpG2McV0qp+8zji5VSh2Tapq6GhTI62yybxUqpj5VSB+bCzlyRrHwiwn1fKRVQSv08m/Z1BayUkVJqnFLqC6XU10qp2dm2MddYuM+KlVKvK6W+NMuoR62jo5R6XCm1SSn1VZzjPb6tBtG0ZIieJUc0LTmiackRTUuMaFpyRM+SI5qWHNG05IimJUb0LDkZ0TTDMDL2Qi9cuwr4HuACvgT2bRNmAvAWoICxwPxM2tTVXhbL6Eigj/n55J5URlbKJyLcB+h1Un6ea7u7WhkBvYGlwGDz+4Bc290Fy+gmYKr5uQTYCrhybXsWy+hY4BDgqzjHe3RbnUI96rHlJHrWOWUUEU40TTStI2Ukmiaa1tE6JGUkmtbhMooIJ5ommpZu+fRoPTPz3emalukZgYcBKw3DWG0Yhhd4DjitTZjTgKcMzTygt1KqNMN2dSWSlpFhGB8bhrHN/DoPGJRlG3OJlToEcCXwErApm8Z1EayU0STgZcMw1gEYhtHTyslKGRlAkVJKAYVokfFn18zcYRjGHHSe49HT22oQTUuG6FlyRNOSI5qWHNG0JIimJUX0LDmiackRTUuOaFpiRM8skAlNy7QjsBxYH/G9xvwt1TDdmVTzfyHa29tTSFo+Sqly4HRgOj0TK3VoONBHKVWllFqklDo3a9Z1DayU0b+AUUAdsAT4tWEYweyYt0fQ09tqEE1LhuhZckTTkiOalhzRtI7Tk9tqED2zgmhackTTkiOalhjRs84h5fbakVFz9NTEtrTdpthKmO6M5fwrpcajRebojFrUtbBSPvcANxiGEdADBT0OK2XkAMYAPwDygE+UUvMMw1iRaeO6CFbK6CTgC+B4YAjwrlLqQ8MwdmTauD2Ent5Wg2haMkTPkiOalhzRtOSIpnWcntxWg+iZFUTTkiOalhzRtMSInnUOKbfXmXYE1gAVEd8HoT25qYbpzljKv1JqNPAocLJhGFuyZFtXwEr5HAo8Z4pLf2CCUspvGMar2TEx51i9zzYbhrEb2K2UmgMcCPQEgQFrZXQBcKehF1pYqZRaA4wEPs2OiV2ent5Wg2haMkTPkiOalhzRtOSIpnWcntxWg+iZFUTTkiOalhzRtMSInnUOKbfXmX40eAEwTCm1j1LKBZwJ/LdNmP8C55o7nYwFGgzD2JBhu7oSSctIKTUYeBk4p4eMDESStHwMw9jHMIxKwzAqgReBy3qQuIC1++w14BillEMplQ8cDizLsp25xEoZrUOPxKGU2gsYAazOqpVdm57eVoNoWjJEz5IjmpYc0bTkiKZ1nJ7cVoPomRVE05IjmpYc0bTEiJ51Dim31xmdEWgYhl8pdQXwNnpHmMcNw/haKXWJeXw6evegCcBKoBHt8e0xWCyjW4F+wAPmaIrfMIxDc2VzNrFYPj0aK2VkGMYypdT/gMVAEHjUMIyY2493RyzWoz8BTyqllqCnV99gGMbmnBmdZZRS/wHGAf2VUjXAbYATpK0OIZqWGNGz5IimJUc0LTmiackRTUuM6FlyRNOSI5qWHNG0xIieWSMTmqb0DEtBEARBEARBEARBEARBELozmX40WBAEQRAEQRAEQRAEQRCELoA4AgVBEARBEARBEARBEAShByCOQEEQBEEQBEEQBEEQBEHoAYgjUBAEQRAEQRAEQRAEQRB6AOIIFARBEARBEARBEARBEIQegDgCuyBKqceVUpuUUpa3DVdKHaaUmqOUWq6U+kYp9ahSKl8pdb5S6l9p2nFTOue1iaNaKdW/o/FYTOsPSqnfWP09k2max6aY1+IbpdSnSqmjLcQ3Til1ZKz4lVJ/VEqd0AFbz1dK1SulvjBfT6URR4frhBnPi0qp75mfC5VSDymlVimlvjbr8eHmsYBp65dKqc9CZaOUqox1fyilBimlXlNKfWvGd69SymUeG6eUaojI/3vm71copZJusS4IgtBRlFIVSqlZSqllZnv3awvnjFNKvZFGWjHbyRhhJkV8P1QpdV+qacWJu1optSSizT0y+VlppXOQUmpCJuIWBEHoKEopj9kP+NJs92+3cE5a7b5Fe1rjTrWfqJQaoZSqMtv0ZUqph5OET6pDCc49XylVFvH9UaXUvunE1SZep1LqTrOv8JV5bU7uhHjjlqVS6uMOxtvp5WDG9VOl1K3m53j96JvNervYvO6hPlrccozQ/y+VUu8opQaav7+nlOrTGbYLHUccgV2TJ4EfWQ2slNoLeAG4wTCMEcAo4H9AUQftSNnpo5SydzDNboFS6hTgYuBowzBGApcA/w41hAkYB8TsLBmGcathGO+lYIMjxs/PG4ZxkPk612pcEaRUJ5TG1ua3/QC7YRirzZ8eBbYCwwzD2A84Hwg5j5tMWw8Efgf8NVFawMvAq4ZhDAOGA4XAXyKCfRiR/5BT9XHgqlTyJQiCkCZ+4DrDMEYBY4HLO+sPfZpUAq2OQMMwFhqG0Znt4fiINtdSRyiOdiXiIEAcgYIgdFVagOPN/7IHAT9SSo3NsU3pch/wT7NNHwVMy2Ba5wOtDjDDMC4yDGNpJ8T7J6AU2N8wjP2BU+l4nzkhhmF0ZCDsfDJTDgC/BR6Id1ApdQRwCnCIYRijgROA9ebhZOU43qzzCwn3H58GLusk24UOIo7ALohhGHPQjhGrXA7MMAzjE/N8wzCMFw3D2BgZSCn1pFLq5xHfd5nvpeYsrC9Mj/4xSqk7gTzzt2fNcL80vf1fKD2Dyx6KR+nZavOBI2LYd7153qdKqaHmOacqpeYrpT43Rwf2Mn8/LmL2wOdKqSLz9+uVUgvM0YjWkTRzlGK50rO7RlgtMNNB9Xczv0uUUmdEHPttxCjGneZvk830v1RKvaSUyk+SxA3A9YZhbAYwDOMzYAb6WkXNlFR6BkaVUqoS7TC8xsz/MW1sbr1+SqkxSqnZSqlFSqm3lVKl5u9VSqk7lFKzASszTeJdh0Kl1BNmOSxWSk2MUyeuNcvwK6XU1eZvlUqPEj4AfAZUtEn2bOA1M+wQ4HDgFsMwgmZZrTYM480Y5vYCtiXIzvFAs2EYT5jxBIBrgF8lul6GYTQC1UqpwxKXliAIQscwDGODqQcYhrETWAaUWz0/lkYm0rOI8yqVUh8qPbO6dXY1cCdwjBnfNSp6pkhfpdSrpgbMU0qNNn//g9JPLlQppVYrpSw7DpVSeyul3jfjfF8pNdj8/Uml1N1KqVnAVKXUEKXU/0yN+1ApNdIM9wszn18q/b/FBfwROMPMQ7u8C4Ig5BKzX7bL/Oo0X0Y6cSmlzjLb+a+UUlMjfv+R2bZ/qZR63/ztMKXUx6ZWfKyUittPMrVkjVLKaX7vZfZVnG2ClgI1EXlbYoa3mzoU6qtdHCONuGFUm76X2d85FHjWbNvzTM05VCl1qVLqbxHnnq+UmmZ+jtlXjQibD0wGrjQMo8XMw0bDMP4vSfnuUkpNNTXpPbNsQxr4k4gkKkztWq6Uui3yfPN9nHnei0o/MfasUkqZx241y+YrpdTDprbHLQcL9v7FLM95yuzftSmL4UBLqK8ah1Jgc0RZbTYMoy5ZObZhDjDU/Pxf4KwE6QnZxDAMeXXBF3qU/iuLYV8GTotz7HzgX+bnJ4GfRxzbZb5fB9xsfrYDRZHHzc+jgNcBp/n9Afj/7Z17jFbFFcB/R6wCgiC4VYqpJQ1qLAoUTLRQAV+t2hZp8RUfgFJr05c2jamRVkxNFS1aCzH1waMaS5DyEDRWCbBFeWphAUGrGKiiKEijrRYQ19M/zrn73f323u+xll10zy+5+Wbnmzt37txv59xz5swZrvS0AhflXH9rqu4rgcc9fQQgnh4LTPT0AmCQpzsBBwPnAPcDghmvHwdOBwYAG4COmJFoM/CLjDaML84Hvgcs9Ps9CngNG+zOBZYDHb1cN//snjr3Vmzgy6zb8/8FdCnKGw7MSfXLkZ4eCNRm1Zf+O3l+2AvEcqDG8y8Gpnq6Fri3xG9hJ1Dnx5gSz2EC8PvUuUdk/CaS/j/Mn9VGoD/22/0YODWnHX8DTvL0d4C5JX7b9d7Wl4D3gAF5/x+YV9/dGXWsBU7GvC3fS93/TakyN2FeOq3+vx9HHHG0jcPHsdeAw8uUG0pBdmbJyDx51jBOYnKyvad7A88X151xrUnAzZ4+A6jz9HiXQYdi3tu78HeDonZvdRlRB6xKtX+Up6/CPLjB5NvjmLc4wCLMSxxssmixpzcAPT3d1T9H4+85ccQRRxwH4uHjcx3wPjChgvKNxmbP+4KP7zU+9i8GLvC/Xwd6eblEdzkcONjTZwGzi+umsZ44DbjA09fgOkFRG8Zg79JPYpPtXVPlx3n6UMwLrFeRHMork6d71QIDU9euxXSmGmBzKv9JYDAldNVU2ZOBtTl9ntm//p0C53p6LvA0po/1pSAbRwPbge5AB+CFpP0UdO6h3n/HYDrtCmz1WMN9e/ph4Ntl+qFce5Pz70j6PeNZTkz9PZ6m+nIn7Hf7svfnkHL96N9vpaDnTib1mwdeIaVXx9F6R7XLL4LPJs8BU33WZ56q1mWUORMz/DznExcdgB3+XT0wu0T9M1Kfd3v6GGCmmCfbIcAWz18G3CXmcTZHVbeJyDmYMXCtl+mEKTKdMSPSfwFEZH7lt8xgYIaa19jbYh50pwBDgGlJnaqaeGb2EZFbga5+/aequFaC0MwZwCKOB/oAC/1ZtMMET8LMEufOVNUfNzRI5CSyn8NZwCVJOVXN8sQbjPX/B17XHODr2GzPP1V1ZU4bemAGyUrYrar9vP7TgIdEpE9O2bz+Tec/o6rfyiizAzihwjYFQRB8IkSkEyY3r1PVf1dxapaMzJNn61PnfQ6YLCL9MJl9XAXXGowZGVHVxSLSXUS6+HdPqHkB7BWRHZgBcltGHcO0sbfBacB3Pf0wpqAkzFLVeu+brwGzXMaBKY3J/U8XkUexSTNJXXQAAAfdSURBVNAgCIIDHh+f+4lIV2CuiPRR1Wpj552COQ7sBHA5cDo2pi9V1S1+rUR36QL8SUR6Y+/Bxd59xTyILRWdhxmJvp9xH9NE5CkshNVw4Aci0hfT006WwsqzLpiu9nLq9LwyZ5Gte2WiqjvdE+9UzKh0PCYbfkS+rloJef07D/gQC7sFNiG1V1X3icgGzNiZsFBVd/n5czA5+nzRdVar6jYvU+fnPwsME5EbsIm7bpiDxYJP0N4kxuTfgbMzzi+rj6nq+yIyANPvhmE64y+xFV/lWCIi9di7yLhU/g7MiLmrgjqC/UgYAj8bbMQGvsfKlPsIXw7ubsiHgC1FFpHTgfOBh0XkTlUt3khCsOXHN2bUu8cFHC4cjsK8Dcb692njTJKeBNylqvNFZCg2C4Gq3i4iT2DxflaKbY4hwG2qel+jBtlS1OYa1qREflad07FZlnUiMhqb0SnFJuyZLE7lfdXzIfUsgPblm9ukjRtVNWsZNsAHVdSV+RyozGiZ14fl2rCbwj1vBPqKyEHqS4PzUNUVYsupa3KKbMSV1oYGihyOLU1+FZuhy6O9tysIgmC/4pNus4FHVLUqY1YJGVmO64G3Me+Fg4A9lTQ1qwn+uTeVV0/z3yfTciaRGwcB7yaTQI0Kq14rFqj8fKDODZtBEASfClT1XRGpxQxp1RoCq9VdfgMsUdURYuGHasu0bZlYGIkhmHd2ZvtU9U0svvZUsY1A+ngbfqKqjRwl/LrpdmaV+WZO+0sxE7gIWzE0V1XVdds8XTVhM/BFEemsFp6jUVNKnLdPVZM2fozLQFX9WBrHtS2+j6z7aiI/RaQ95nE3UFVfF5HxlNcPK21vnozejRljS+I6fi1Q64bPUcCj5PdjQvFEYELoXAcIESPws8FkYJS/HAMNMRKKN6bYihmnwGZxkjgQxwI7VPUBYApmsALYJ4XYEIuAkSLyeT+nm5/XCFX9hloA2bGp7ItTnys83QV4w9OjUu3+sqpuUNUJ2AzKCZj33VXuJYCI9PR2LAVGeLyEzliQ0kpZisUUaiciNdgMymrM1bshppyIdPPynYHt3h+XVVD/HVico+5eTz/MZTwJyLqVwrNIG6/+Q/mAtf8AatxDLtm16SsVtCmLzOeA9UPaczDZ4Sn9m1gKXCC2O/VhwAjgmQqu+SIeK0JVX8We8y0uwBGR3iIyvPgksRhR7cifQVoEdBSRK718O2AiMD2ZZSzBcVT/QhYEQVAVPs5NAV5U1buacX6WjMyTZ2m6ANt9wuUKbCyF0jJnKS7vfKLonSq9F7NYTsHb/DLMC6IRfo0tInKhX1vc4yS5/1Wq+mvgHWyipxK5GQRB0CqISI17AiIiHTAPuJeaUdUqYIiIHOnvuJdi4XZWeH4vv0aiu6Tf8UdXeI2HsBVc07K+FItFmOiPR2OT7G9gutoPU98d57pBmrwyebpXqbF9DrYs+lIKK6HK6qquD0wB/iAWYzaJlX85+f1bDWf7dTt4+5ZVeF5i9HvH9d2Rqe/y+uGTtrdBH8tDbJfo3qmsftiqr1L9WKo+AY7G9OCglQlD4AGIiMzABvXjRWSbiFzt+deKyLXF5dU2BbkE+J1YcNIXMRfe4hf2B7ABYzUWcyeZfR+KzayvxYxS93j+/cB6EXlEbXeiccDTIrIei0fUo8JbOlRsI5GfYV4JYJ5ns0TkGexlPuE68UDg2GzBk6r6NPBnYIXPRPwFi2O4Bhv86zDvilJGqHHel9tEZBsW32E9sA7z2rtBVd9S1b9iS1ufF3PXTrZR/xU24C6kAuGtqvOx2bLlIvIS1veXq2qyhPcW4B6///rUqQsw42aTzUJSdX+ICYgJ3k915Ow0XAHjyX4OtwJHpJ7FMM9P/ybWYJ6Sq7G+eVBV11KeJ2jsUTkWEwqb/fk+ALzp3yWbk9Rhz3pU4n1K4f8jeaYjMWPkhSLyCrYcYQ+V7XQ8CKh4R+YgCIJmMggzxJ0hhU0/zoN8GV9EExlJjjwrOu9ebMJwJTbxkcj/9cBHYgHFry86Zzww0GX+7TSeLGouPwXGeJ1XkL+p1WXA1X6fG7HJS4A7xQOjY4bKdcAS4ESJzUKCIDgw6YEtk1yPhWNaqKrJpkylxv0zi95zvwTciI1564A1qvqYLw29BpjjY2ZiGLsDuE1EllGY/CnHI1j88Bk5358DJDLoKWxjxLewZcWbgDU+Pt9HUy+0zDIldK/pwB99bO+QrshDFm0CjlXV1Z5Xqa46DlsSu8nbMQ/Y6Tpak/4t2VtNeRYLe1GHxWQsXhaciaq+i+k/G7w9z6W+nk5GP/wf2rsU6O/GuYRifbkTtrx8k/fpiRRWj2X2Y5lrDgBWqupHVbQz2E8kmwQEQRC0CC7ElmAB7+vLlW+B9vQHfq6qV7R2W4IgCIIgCIKgNRCL3zc83onbBiJyD7BAVVvEGcKvN19VF7XE9YLSRIzAIAhaFFXdLSI3Az2x3a5amyMxj88gCIIgCIIgaHOIyCRsB9/zWrstQYvxW2yVYEvxQhgBDxzCIzAIgiAIgiAIgiAIgiAI2gARIzAIgiAIgiAIgiAIgiAI2gBhCAyCIAiCIAiCIAiCIAiCNkAYAoMgCIIgCIIgCIIgCIKgDRCGwCAIgiAIgiAIgiAIgiBoA4QhMAiCIAiCIAiCIAiCIAjaAGEIDIIgCIIgCIIgCIIgCII2wP8Agup1grZob3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data:image/png;base64,iVBORw0KGgoAAAANSUhEUgAABQIAAAIRCAYAAAARPMB6AAAABHNCSVQICAgIfAhkiAAAAAlwSFlzAAALEgAACxIB0t1+/AAAADh0RVh0U29mdHdhcmUAbWF0cGxvdGxpYiB2ZXJzaW9uMy4yLjIsIGh0dHA6Ly9tYXRwbG90bGliLm9yZy+WH4yJAAAgAElEQVR4nOzdeXxU9fX/8ffN3KwEQiCKCYhaq6VJpWBVcAUVxFpxqYW61GK//kprqxW1WNFiVVApaoWiFa1aUVsXalu1X2sF+0WrdVdcgktrUQhB2kAIhAkzc2fu748hy4Ssk5nc7fV8PHhAPnNz77l3lsM981kM27YFAAAAAAAAwN9ynA4AAAAAAAAAQPZRCAQAAAAAAAACgEIgAAAAAAAAEAAUAgEAAAAAAIAAoBAIAAAAAAAABACFQAAAAAAAACAAui0EGoZxr2EY/zEM471OHjcMw/ilYRj/MgzjHcMwDs58mAAA9B05DQDgF+Q0AEA6etIj8D5JJ3bx+FclHbDrz0xJd/Q9LAAAsuI+kdMAAP5wn8hpAIBe6rYQaNv285K2dLHJqZLut5NeljTYMIzyTAUIAECmkNMAAH5BTgMApCMTcwQOl7S+zc81u9oAAPAachoAwC/IaQCA3ZgZ2IfRQZvd4YaGMVPJbumS9JXmXzcG7CGF8jIQCgAg0+xtNXW2be/hdBz9hJwGAD5GTiOnAYBfpJvTMlEIrJG0d5ufR0iq7WhD27bvknSXJBmGkUxCOabyDr1ARl5xBkIBAGTazmdmf+p0DP2InAYAPkZOI6cBgF+km9MyMTT4CUnf3rUq1XhJDbZtb+z+1wwpJ1dm1TSSCwDALchpAAC/IKcBAHbTbY9AwzAekjRRUplhGDWSfiYpV5Js214q6SlJJ0n6l6SwpO/05MDGgD34hgkA0K/IaQAAvyCnAQDS0W0h0Lbts7p53Jb0w14fOZRHcgEA9CtyGgDAL8hpAIB0ZGKOQAB9NHhArq6aVqX99ypWjtHRvM5BlZCdSMjIyVFmZjJAZxK2rY8/a9T1y6u1dUfM6XAAeBg5rTPktP5CTgOQKeS0jpDP+lM2chqFQMAFrppWpUOr9pGZXyyRYJJiYdlN9S0/GoWlUm6RgwH5nG1ryNBGXSVp9n2rnY4GgIeR0zpATutf5DQAGUJOa4d81v+ykNMo3wIusP9exSSXtuzErgRjt/yxm+olO+FwYD5mGDLzi7X/XgwFAtA35LR2yGn9j5wGIEPIaW2Qz5yRhZxGIRBwgRzDILm0lbB6147MMAyGPADoM3JaO+Q0Z5DTAGQAOa0N8plzMpzTKAQCkCQdPXZ/p0NoMXXSkdq6devuD+S0zmbw5B8e0c+vuzKt/f/ou+do+7aGTh+fd9Vl+ve/Pkxr321FoxH94LzpOvvUSXrmqcf7vL9mq1b+JSW+pYsX6pV/PJ+x/QOA15HTWpHTAMDbXJPTckydcsrU3XNaTuqMc+Q09+c05ggEkFHxeFyhUKhvOzEko6Ak+Y/mpsJSycjMdxe//PVvu3x87vW3ZOQ4H655T5YV0+8eX5mR/TVbtfJpHTVxsj73+S9Ikr5/8eUZ3T8AIImc1oqcBgDe1uecZuTsyl2GmnNaJvOZRE7rL/QIBLCb++/+lb59xok6c+pxuvOXN7W0X/aD8/Str5+g6V+boD888kBL+9Fj99fSxQs1Y9pJevet13X02P11+6036qxTjtd507+mzXX/lSTVb6nT7IvO17fPOFHfPuNErX7jVUnS1vot+uH/fFNnnzZZ1189W7ZtS2ahjIHlMgbsIWNguZRbpCcee1hfn3KkZn7rdL395qstx+9sv+EdO3TtnFn65tRjdebU4/TsX/8sSZp63KHaumWzmsJhXTzzWzrrlOM1/eSJLd8GzTz361rzbnIi1qf//Ed9c+qxmn7yRP3ypvkp59zROTbbsrlOc2dfqA/fr9bZp05SzbpPWo4rSWveXa2Z535dknTnkpt17ZxLNPPcr+vU48fp4fvvbtnPn//0qM6cepzOOuV4zZ19od5+8zU9/7dn9MuF17Xs95orLtbKp5Pn9upLf9fZp03WN6ceq2vnXKJoNNJyznf+8iadc3rysU8+/md6Lw4A8BhyGjkNAPzC8ZwmySgelpLPJJHTPJbTKAQCSPHyC6u0/tN/a9nv/6LfPb5S71e/ozdfe0mSdPUNt+rBPzyj+x97Wg8/cI+21m+RJDWFw9r/gFFatvwpjTlknJrCYR305a/ooSee1dhDxuuPjz4oSbr5+qt1zoyZuv+xp7Vwyd2a/9PLJEm/vv0XGnPwOP3uTys04bgp+qx2QzIYI0cK5UlGjur+s0l3LrlJ9zz0uG6/9xH9+1+tH5Cd7ffuX92q4uKBeuTJ/9PDT/5Nh44/KuVc//H3v2mPPYfpoSee1aN/XqUjjj425fH/bvpMS26er6XLlut3f1qpNe+u1qqVf2k5547OsdmQoWX66fxbNPaQcfrd4ys1YuS+XV73T9f+S7fd85CWLX9Kv779F7JiMX38zw917x2/1NJly/XQE8/qx1fN05cPPlTHHHeCfnT51bvtNxLZqWuvmKUbb12qR578P8Xjln7/u2Utj5eUDtFv/7hC3zhzhh64d2mX8QCAH5DTWpHTAMDb3JPTjJZ8Jomc5sGcxtBgwIW+8oXyTh/79LqFqvvmuZKkskce0D5Xd97d+I0PN/b62C+/+JxefvE5nXPaZElSOLxD6z5Zq4MPPVwPP3CPVq1IfsBu2lir9Z+u1eDSIQqFQjpuytda9pGbm6ejj03+/he/NFqvvJicF+HVfzyvtf/6qGW7HY2N2tHYqLdee1kLb7tHknTUxEkaVDJ4t7jee+dNfeWwI1Q6pEySdMJJp+jTT/7d5X5ffel53fCL1g/S9vv9/IFf1OKfX6df3jRfRx87SWMPGZ/yePW7q1OOeeLUr+vN117WxElf7fQc03XkhOOVl5evvCH5Kh0yVJs3/1evvfyCjj/xaxo8ZKgkqWRwaZf7+HTtx6oYsbf22S85j8jJp0/X8t/+RmefN1OSdNwJJ7XE+38rnupTvADQU13ltHT0JreR01qR0wCg77hPI6f5IadRCASQwrZtnTfzIp1x5rdT2l9/5R969R/P6zePPKmCwiLNPPfrikSS3Znz8vNT5pswc00Zu1Y1yskJKR5PriSVSCR07yNPqqCgcLfjGup+FSSjk5WSOtuvbdud/o4k7bPf/nrgD3/Vi889q9tuuUHjj5yo7154ads9dPq7nZ1jV0IhUwk7uc/ormvXLC8vv+XfOaGQ4lZcsu0eXZeWaO3O45WkvNy8XfHmyOpBvADgdeQ0choA+AU5jZyWKQwNBlzojQ83dvqn+VsmSar75rldbpuOw4+aqCcee1jhHTskSf/ZtFFbNtepcfs2DSoZrILCIn3y8T/13uo3e73v8UdN1KMP/qbl5w/ff0+SNPbQ8frLk49Jkl587llta9h9dcUvjT5Yb7z6D22t3yIrFtPKp5/sdr/jj5yoRx+8t6W9/X7/u+kzFRQW6qRTv6Fzz79AH6x5Z7djvvnaS9q6ZbPi8bie+d8/6eBDD+/1eTerGL633n/vbUnSs8/8b7fbH3r40Vr59JMtXfsbttZLkooGFCu8o3G37ff93OdVu2G91n+6VpL01OO/71O8AJAJXeWpdP70Bjkt9ZjkNADoG+7TyGmS93MahUAAKcYfNVEnnny6vnPmyfrm1GP1kx99V+EdjTrimGMVtyydOfU43bF4ob405uBe73v2VfP0/ntv68ypx2naScfosYfulyR994eX6q3XX9Y5p0/Wyy8+p70qhu/2u2V7DtPMC3+s/zlzqn7wnekaVXlQt/s9/4JZ2ratQdNPnqizTjler7/yYso+//XR+5rxjZN09qmTdO8di3X+BbN2O+aFl16p7834hs469Xh9ofIgTZx0Yq/Pu9l3L7xUt9xwtf7f2af2aMWu/Q/4gv7n+xdr5rlf11mnHK9bF1wjSTrhpFP1wD2/0tmnTVbNuk9ats/PL9DPblykn1w8U9+ceqwMI0dnnPXtjncOAAFATks9JjkNALyLnJZ6THJa+ozuuihmS07J3nb++IsdOTbgNn+ac7TKKvZxOgxAdbWf6rQb/57StvOZ2W/Ytn2IQyF5AjkNaEVOg1uQ09JDTgNakdPgFpnMafQIBAAAAAAAAAKAQiAAAAAAAAAQABQCAQAAAAAAgACgEAgAAAAAAAAEAIVAAAAAAAAAIAAoBAIAAAAAAAABQCEQ6CE72qhEw3rZ0UanQ8m47dsatPy392Vt/889+1fdd9eSLreprVmv6SdPlCSteXe1bpr/06zFAwBBR05LHzkNANzDz/lMIqchO0ynAwC8wNr4lqzq5ZIRkuy4zKppMsvHOh1Wxmzftk3LH7pP0845b7fH4vG4QqFQn/Y/4fgpmnD8lB5vX3nQGFUeNKbH21uWJdPk4wwAeoKcRk4DAD/wez6TyGnIDp4RoBt2tDGZYBIxSTFJklW9XKGhB8jIK3Y2uAxZcsv12rDuU5196iSNO+IYHTlxkn592y0q23OYPnr/PS2+67ea9f1z9eifV0mSHrjnDoXDO/S9i36smnWf6OfXzlF9/WYVFBTqp/Nu1r77H5Cy/yf/8IjWvPe2fnL1Dbrmios1oHig3n/vbW3+73900ey5mnTiySnbv/7KP/TgvXdo0Z0PqCkc1sJ5V+njj96XFY9r5oWXaeKkE/XkHx7RC6tWKhqNqCkc1vybb9ecS76nHY2NsuKW5lyzQGMPGd9flxAAPIGcRk4DAD8IQj6TyGnIDgqB6DU72ii7qV5GYamvPmQ7YzfVJ79l2pVgJElGTvIaOHj+9VvqVFtTo4oRI1Q6pKxP+7rosqv08T8/0O8eXykp+QFf/e5beuTJVRq+90jV1qzv9Hevnztbc679uUbu+zm99/abWnDtHC29//ddHq/uP5t09+8e1yf//qcuveC83RJMW/cuXaRDxx+pn914q7Zva9CMaSdp3BHHSJLeXf2GHnriWZUMLtWD9y7V+KMm6vwLZikej2tnU1MaVwJA0JDTRE5rg5wGwKvIZ3JFPpPIaRI5ze0oBKJXgtD9uj2jsFSy46mNdiLZ7pBnnnpcC6+bo3322VeffvqJLr/6Rp1w0qkZPUbVQWM1fO+RXW4T3rFD77z1uq64eGZLWzQa6XbfEyedqJycHH3u81/Qlrr/drntyy88p+f+9owevHepJCkS2anPNtZIksYdeYxKBiefh8qDvqzrrrxUlmVp4qQT9YUvfqnbOAAEGzltF3KaJHIaAO8in+3icD6TyGnkNG+gEIgeC0r36/aMvGKZVdN2JdccyU7IrJrm2DnXb6nTwuvm6LlVqzR69Gi98847mjBxog4df2Sfv3Fqq7CoqOXfITMkO5Fo+TkS2SlJStgJFQ8a1PINVU/l5uW3/NuW3eW2tmwt/OXd2vdzn09pf+/tt1RQ2BrjwYcerl8/+Ee98NxKXX35RTr3/At08mnTexUXgOAgp5HTmpHTAHgZ+cwd+UwipzUjp7kfqwajx1q7X7exq/u135nlY5V/zJXKO+R7yj/mSke/YautqdE+++yr0aNHS5JGjx6tkSP3UW1NTdr7LBowQOEdna+0NXToHtqyuU5b67coGo3ohVXJhFJcPFDDR4zUyr88KUmybVsffVCddhwdOfyoiXrkwXtl28lE9MGadzvcbuOG9SodWqbTp39Lp55xlj6s7ng7AJDIaeQ0choAfyCfuSOfSeQ0cpp30CMQPebW7tf9xcgrdsW3ahUjRujTTz/RO++80/JN07p1n6pixIi09zm4dIi+fPBhmn7yRB159HE6cuKklMfN3Fx994eX6rzpX1PFiJEp3/rMu+l2LbjmJ7rnjkWyrJhOOOk0HTiqKu1Y2jv/B5folhuu1pmnHCfbtlUxfG8tuvOB3bZ749WXdP89v5Jp5qqoqEjX/nxJxmIA4D/kNHIaOQ2AH5DP3JHPJHIaOc07jObqbX/LKdnbzh9/sSPHRvpa559o7X7t9DcvfvCnOUerrGKfHm/fPPfEyJH7aN26T7My9wSCqa72U512499T2nY+M/sN27YPcSgkTyCneRM5LTvIaXALclp6yGneQz7LHnIa3CKTOY0egegVs3ysQkMPCNSKVG50wkmn6tDxR2ZsNSoACCJymjuQ0wCgb8hn7kFOgxdQCESvuan7dZCVDikjsQBAH5HT3IGcBgB9Qz5zD3Ia3I7FQgAAAAAAAIAAoBDYCTvaqETDetnRzlfoAQDAC8hpAAA/IJ8BQN8xNLgDrZOthiQ7zmSrAADPIqcBAPyAfAYAmUGPwHbsaGMywSRiUnynlIjJql7Ot04AAM8hpwEA/IB8BgCZQyGwHbupPvktU1tGTrId8Knt2xq0/Lf3OR1Gi/bx1Nas1/STJ0qS1ry7WjfN/6kjcQFeQ05DEJHTAP8hnyGoyGnIBgqB7RiFpZIdT220E8l2wKe2b9um5Q/d1+Fj8Xi8w/Zs6iqeyoPGaPZP5/d4X5ZlZSgqwHvIaQgichrgP+QzBBU5DdnAHIHtGHnFMqum7Zp/IkeyEzKrprEUO3xtyS3Xa8O6T3X2qZM07ohjdOTESfr1bbeobM9h+uj997T4rt9q1vfP1aN/XiVJeuCeOxQO79D3LvqxatZ9op9fO0f19ZtVUFCon867Wfvuf0DK/hu21uu6Ky/RhvXrVFBYqKuuu0kHjKrUnUtuVlHRAJ17/gWSpOknT9SipQ/sFs+0c77Tsq/XX/mHHrz3Di268wE1hcNaOO8qffzR+7Licc288DJNnHSinvzDI3ph1UpFoxE1hcOaf/PtmnPJ97SjsVFW3NKcaxZo7CHj++36Ak4hpyGIyGlA3+QWFKi8qtLpMHbTWHiJ6lYsknJMKWGpbPIsFY86zOmw4HOh3FzlFRY6dvxfLVqgDes+1TmnT9b4o4/VMcedoKWLfq6yPffSh9Xv6vZlj+rC75ypP658SZJ0351LFN7RqB9cOkfrP1mr6+f+WPWb61RQWKRrfr5Y+33+wJT9N2yt19U//qFq1n2igsIi/WzBIh34xS/pV7+4UUUDinXe9y6SJJ0+6XDd9puHd4vnzG//PxlGjvIKC/XaS3/Xsjtv0233PaJweIcWXH25/vnBGsXjli645Aode8LX9Pjy3+r5Z59RJLJTTU1hLVj8a83+4Xe0o3G7LCuun15/i74y7oh+v85eEMrN3e2zee0z6e2LQmAHzPKxCg09QHZTvYzCUm6Y4Er1W+pUW1OjihEjVDqkrE/7uuiyq/TxPz/Q7x5fKSl5Y1L97lt65MlVGr73SNXWrO/0d6+fO1tzrv25Ru77Ob339ptacO0cLb3/9ynb3LnkZn2h8iDd8qv79NpLL+hnP/lRy7F6Ek9nx7936SIdOv5I/ezGW7V9W4NmTDtJ4444RpL07uo39NATz6pkcKkevHepxh81UedfMEvxeFw7m5p6dX0ALyOnwQvIaeQ0oDvFoyaocOQYWds2yRw0TKGiEqdDAjq0ZXOdamvWqWLESA0Z2recdvEVP9M/P3xfy59+QZL02kt/17ur39QfVvxDI0buqw3rP+30d6+94mLNvfFW7bPf/nrnrdc1/6eX6Z6Hn0zZ5le/uEGjqkZr8d2/0ysvPqerLvl+y7F6Ek9nx//1klt02BHH6Lqbb9e2hq0655TjNe6oiZKkt998TY8986JKBpdq2V1LdMSE4zXzoh/vymnh3lwepIlCYCeMvGJuluBaT//5j5p31aXKNXMVs2K6+vpfaMrJp2f0GFUHjdXwvUd2uU14xw6989bruuLimS1t0Whkt+1Wv/GqFi65W5J06OFHqWFrvRq3b+tzjC+/8Jye+9szevDepZKkSGSnPttYI0kad+QxKhmcHC5SedCXdd2Vl8qyLE2cdKK+8MUv9fnYgJeQ0+Bm5LQkchrQvVBRCQVAuNpTj/9e18y+SGZurqxYTNfetERfPfUbGT3GQWMO1oiR+3a5TXhHo95+41X9+IIZLW3RaHS37d567WX9YukDkqRxR07Q1vp6bd/W0OcYX3r+b1q14i9adtcSSVIkEtFnG5I57fCjJ7bktKovH6yf/fhCWbGYjpvyNY2qGt3nY6N7FAIBj6nfUqd5V12qyM6diminJOm6qy7VYUcc3edeFG0VFhW1/DtkhmQnEi0/RyLJ4ybshIoHDeqyJ4QkybZ3bzMMhUIhJdrsNxrZ/Yary93K1sJf3q19P/f5lPb33n5LBYWt8R986OH69YN/1AvPrdTVl1+kc8+/QCefNr1XxwIAZB45rc1uyWkA4GlbNtfpmtkXaefOJmlnsrf2z2ZfpHFHTexzz8C2CgsHtPw7ZJopOS3anNMSCQ0cVNJl7z5JsjvIaYZhyDTNdjltZ69itG1bv7jzfu3XbnqNd1e/rsKi1vgPGXekfrP8KT3/t2d05azv67zvXaRTvnFWr46F3mOxEMBjamtqlGvmprSZZq5qa2rS3mfRgAEK72js9PGhQ/fQls112lq/RdFoRC+sSt4kFRcP1PARI7XyL8ku5rZt66MPqnf7/bGHjtfTTzwmKTlEq6R0iIqLB6pi+N76YM27kqQPqt9Rbc26HsXT7PCjJuqRB+9tSWDN+2pv44b1Kh1aptOnf0unnnGWPqzueDtfsBNSPJr8GwBcjpzWipzWDvkMgMfU1qyTmdsup+WaLfkgHQOKByq8Y3unjw8t21NbNv83mdMiET337F8lScUDB2n4yH30zJ//JCmZ0z7sIK985bAj9L9/elRScthx6ZAhKh44SBUjRuqD996WlFwNuHkIcHfxNDtiwvF66L67WnLa+7v21V5tzToNKdtD3zh7hk7/5rc63c7r7ISlRGyn7IQ7FkihRyDgMRUjRihmxVLaLCumihEj0t7n4NIh+vLBh2n6yRN15NHH6ciJk1IeN3Nz9d0fXqrzpn9NFSNGpvRWmHfT7VpwzU90zx2LZFkxnXDSaTpwVFXK78+88DJdO+cSnTn1OBUUFuraBYslScdN+Zr+9/HlOvvUSao86Msaue/nOoyn7cTqbZ3/g0t0yw1X68xTjpNt26oYvrcW3fnAbtu98epLuv+eX8k0c1VUVKRrf74k7WvlarGw7Kb6lh+NwlIpt6iLXwAAZ5HTWpHT2iCfAfCgihEjZcXa5bSYpYoRXU9N0ZXBpUM05pDxOn3S4Trq2Ek65rgTUh7Pzc3V9y6+XOeccryG771PSg+8GxffpflXXaa7ltwkK2bpxFO+ri9UHpTy+xdcOkdzL/uBzjjhCBUUFmn+L+6QJE066RQ9+djDmnbiUaoafbD22ZUr28dz5rf/X4dxf+/i2Vp4zRydccKRsm1bw0eM1G33PbLbdq+99ILuu3OJcnNNFRYV6/pb70j7WrlVfOd2Wds2STIk2ck5TgsGOhqT0VFX0P6QU7K3nT/+YkeODbjNn+YcrbKKfXq8/V///Eddd9WlMs1cWVmaTwkeYydkb98oqe1nuiFjYHlytdgeqqv9VKfd+PeUtp3PzH7Dtu1DMhOoP5HTgFbkNPRJhvKZRE5LV/6wA+zh5yx2OgzAFe46Yy8NG7l/j7f/y+O/189mXyQz15QVs7IyRyC8w05YitZ9kjqtiGEor2xfGTm965e3ad3HmvnYZylta2/9Wlo5jR6BgAdNOfl0HXbE0RlbYRE+0Fk384QlhfL6NxYA6AVyGlKQzwB42FdP/YbGHTUxY6sGw9vsuKXmnoCtDNlxq9eFwEyiEAh4VOmQMm6W0KqzROJgggGAniKnoQX5DIDHDRlaRgEQkiQjZCq1CChJ9q5257BYCAD4gZGTnENJRssfo7C018OoAABwFPkMAOATRo4pc9AwyTCSecwwZA4a5mhvQIkegYArJGw7OW+AYTgdCrwst0iGWZAcPpVj9v6mybaTr0UA6AO/5LS8wkJFm5qcDiOY+prPJHIagIxIKLniruHxnAbnhAoGKievMDkcOGSmVQS0bVuJDMbEV2uAC3z8WaOsSGPqJKJAOoyc5BxKaRQBrUijPv6sMTtxAQgMP+S0vMLClr+b/52JfWZyf76Xbj6TyGkAMmZdfUyxcIOcWmQV/mDkmMrJLUi7CBgLN2hdfaz7jXuIHoGAC1y/vFpXSdp/r2Ll8G0THJCwbX38WaOuX17tdCgAPM4POS2Um7tbWzyW3n/AO9pXX/aH7pHTAGTKbS9u0YWSRpZuphcVHJFQsiB924tbMrZPCoGAC2zdEdPs+1Y7HQYAAH3mh5xWXlW5W9vG6jUZ21df9gcA6D/bIrZu+Ntmp8MAMoqiNgAAAAAAABAAgSsE2tFGJRrWy44yZwgAwNvIaQAAv4iHGxT57CPFww1OhwIAvhaoocHWxrdkVS+XjJBkx2VWTZNZPtbpsAAA6DVyGgDALxo/WKW6FYuTq0QnLJVNnqXiUROcDgsAfCkwPQLtaGPyhikRk+I7pURMVvVyelEAQBd2fUYWOR0HUpHTgP7X2Vx/8A5ymjvFww2qW7FYthWVHQ3LtqKqW7GInoEA0IVdn5Fp5bTA9Ai0m+qTvSbUZoU2I0d2U72MvGLH4gIAt2rpcSYd6HQsSEVOA7InkwU/iofuQU5zL2vbpmRPQEVbG3NMWds2KVRU4lhcAOBWLb2o08xpgekRaBSWSnY8tdFOJNsBAClSepxJIafjQSpyGgD0HDnN3cxBw6SEldqYsJLtAIAUbXtRK82cFpxCYF6xzKppUk6uFMqXcnJlVk2j5wQAdKC1xxnciJwGeB+9BfsPOc3dQkUlKps8S4aZJyOvSIaZp7LJs+gNCAAdaO1Fnb7ADA2WJLN8rEJDD0gOnSos5YYJADrRYY8zuAo5DXA3Cn3uQU5zv+JRE1Q4coysbZtkDhpGERAAOtFhL+peCkyPQDvaqETDeklSTsne3DABLtD8vmSBg8zr67VN6XEmcffkMuQ0wH3IadmRietKTnO3eLhBkc8+kiTl73UgRUDABZrflyzak1mZuK5te1ErzZwWiB6BLZMDGyHJjsusmiazfKzTYQGBxvsyezJ1bZt7nEVWXftRFsJEmnjvAO7T0ftS9Ajss0x+3pHT3KllwvscU0pYKps8SzUFlzkAACAASURBVMWjJjgdFhBovC+zI5PXtbkX9bo7z04rp/m+R2DK5MDxnVIiJqt6Od/WAg7ifZk9mb62u3qahTMaJNLGewdwn87el/Si6JtsfN6R09yl7YT3djQs24qqbsUi3juAg3hfZkc2ruuu3tNp5TT/FwI7mhzYyEm2A3AE78vs4dr6G88v4D6dvS+tbZucCcgn+Lzzvw4nvM8xee8ADuJ9mR1uu66+Hxrc4eTAdiLZ7iN2tLFPE8Zne0LrjdVrsrp/uFv711c8PFzr31gqu02bYdjaa8z43eaF4bXTO0H5zAuqIDy/fc1nQH/r7H1pDhrmTEA+EYTPu6DrcML7hOWr90483MACKPCUILwvneC26+r/QuCuyYGT84vkJP9jVjUtazcXTqwQ1/jBKtW94O4x/OlcFwpA7pHp13XzBKd1KxalvG47+g9Sf76n/PCa6+/PPPQvvz+/zH8IL+rsfclNf9/4/fMOvfv/oBcxzxq8yO/vS6e47br6vhAotU4O3FkPAyeKd5nSdqy5FJUk1a1YpMKRYzz/Zs3U8+Ll4o6XX5vdaZ7g1E3fkvbmerv1dVVeVSlVVSp+xMldXlu3xo/udZfTvCplPjDFJElW9XKFhh7gm3OEf/n1fek0rqv/ufH/g5ng53s0+J9f35dOc9N19UUh0M/Fku60jjWPtjbuGmvOGzYpyK8PtwsVlXj2ddrd66qnhbZsvT67u7a9Oe7aZzIRETLJyCv23Q1x63xgsdbGXfOB+e1c4U9+fF+6AdfV/7z8/8HOcI8Gr/Pj+9IN3HJdXV8IpIjTNbeNNQeQxGcX0DvMBwYA8Avu0QC4mWtWDS6vquzwD7rWPNbcMPNk5BXJMPMYww8A8Jzm+cCUkyuF8qWcXOYDg+vwf1MAPcE9GgA3c6xHYG5BAf+ZyhA3jTUHACBdzAcGv+jp/3HLqyqZsxXwKe7RALiV64cGo2fcMtYcAIC+YD4wuF374l1fv9imGAj4F/doANzINUODAQAAACf1pqjHNDZ9w7UDAMAZFAIBAACAXsh0EStoRbHm82VecAAA+h9DgwEAAAA4qm0xsHmodEdtAACgb+gRCAAAADiMXnGtOuolyPUBACAz6BEIAACAwHNboamzeLzeM64v15mFVQAA6Dt6BALwtHi4QZHPPlI83OB0KAAA9Mme+w3XkKGm9txveKfbuK1g2d+Cfv4A4BXcp7kXPQIBeFbjB6tUt2KxlGNKCUtlk2epeNQEp8MCAKDXyGkAAL8gp7kbPQIBeFI83KC6FYtlW1HZ0bBsK6q6FYv4xgkA4Dm9zWlB7xUX9PMHADfjPs39KAQC8CRr26bkN0xt5ZjJdgAAPIScBgDwC3Ka+1EIBOBJ5qBhUsJKbUxYyXYAADyEnAYA8AtymvtRCATgSaGiEpVNniXDzJORVyTDzFPZ5FkKFZU4HRoAAL1CTgMA+AU5zf1YLARAn8XDDbK2bZI5aFi/fsAXj5qgwpFjHDk2AMCfyGkAAD9wKp9J5DS3oxAIoE+cXhEqVFRCYgEAZAQ5DZAKC3M1unJPp8MA0Ac1rzyt1cvmyzBN2ZalMTPmasS4Kf0cxZ6SDujnYwbL2jR/j6HBSBEPNyjy2Ues6IMeYUUoAG5lRxuVaFgvO9rodCjwCHIaALeKbK9X/dpqRbbXOx0KPCCyvV6rl81XPBaR1bRD8VhEq5fN4/WDFvQIRAunvwWH97SuCBVtbdy1IhQ9GgD0t/KqSknJfPbf5xdJRkiy4zKrpsksH+twdHA7choAN3JHzy54SbiuVoZpSrFIS5sRMhWuq1X+wFIHI4Nb0CMQkvgWHOlhRSgAbtOcz5SISfGdUiImq3o5PQPRLXIaALehZxfSUVRWIdtKzWd23FJRWYVDEcFtKARCUttvwdvY9S040BlWhALgNh3mMyNHdlPqTVN5VWVLD0JAIqcBcJ+Wnl1tNPfsAjqTP7BUY2bMVSg3X2bBAIVy8zVmxlx6A6JFj4YGG4ZxoqTFkkKS7rZte0G7x0skPShp5K593mzb9m8yHCuyiG/BkS5WhILXkNP8rcN8ZidkFPKfX3SPnAYvIZ/5Hz27kK4R46Zoj8rDFK6rVVFZBUVApOi2R6BhGCFJt0v6qqRKSWcZhtH+K/QfSlpj2/aXJU2UdIthGHkZjhVZxLfg6ItQUYny9zqQ1wtcj5zmfx3lM7Nqmoy8YqdDg0eQ0+AF5LNgoGcX+iJ/YKlK96vi9YLd9KRH4GGS/mXb9r8lyTCMhyWdKmlNm21sSQMNwzAkFUvaIslqvyO4G9+CAwgAcloAtM9n/1m7wemQACDTyGcBQc8uAJnWk0LgcEnr2/xcI2lcu21uk/SEpFpJAyV907btREYiRL8KFZVQAATgZ+S0gEjNZxQCAfgO+SxA8geWUgAEkDE9WSzE6KDNbvfzFEmrJVVIGiPpNsMwBu22I8OYaRjG64ZhvB5vYjVaAEC/y0pOY0VaAEA/y1g+k1JzWpQVaQHA13pSCKyRtHebn0co+a1SW9+R9Ac76V+S1koa1X5Htm3fZdv2IbZtHxIqpNcZ4BfxcIMin32keJgCP1wvKzmN+ecAfyCfwUMyls+k1JyWR88zwBci2+tVv7ZaEYr7aKcnQ4Nfk3SAYRj7KTm25kxJZ7fbZp2k4yX93TCMYZK+IOnfmQwUgDs1frBKdSsWSzmmlLBUNnmWikdNcDosoDPkNAAdIp/BY8hnADpV88rTWr1svgzTlG1ZGjNjrkaMm+J0WHCJbnsE2rZtSbpQ0l8lvS/pUdu2qw3D+L5hGN/ftdk8SUcYhvGupGcl/cS27bpsBQ3AHeLhBtWtWCzbisqOhmVbUdWtWERPCrgWOQ1AR+xoI/kMnkI+A9CZyPZ6rV42X/FYRFbTDsVjEa1eNo+egWjRkx6Bsm37KUlPtWtb2ubftZJOyGxoANzO2rYp2XNC0dbGHFPWtk0sOgPXIqcBaM9uqiefwXPIZwA6Eq6rlWGaUizS0maETIXrall0BpJ6NkcgAHTIHDRMSlipjQkr2Q4AgEcYhaXkMwCALxSVVci2UnOaHbdUVFbhUERwGwqBANIWKipR2eRZMsw8GXlFMsw8lU2eRe8JAICnGHnF5DMAgC/kDyzVmBlzFcrNl1kwQKHcfI2ZMZfegGjRo6HBANCZ4lETVDhyjKxtm2QOGsZNEwDAk8hnAAC/GDFuivaoPEzhuloVlVVQBEQKCoEA+ixUVMINEwDA88hnAAC/yB9YSgEQHWJoMAAAAAAAABAAFAIBAAAAAACAAKAQCAAAAAAAAAQAhUAAAAAAAAAgACgEAgAAAAAAAAFAIRAAAAAAAAAIAAqBAAAAAAAAQABQCAQAAAAAAAACgEIgAAAAAAAAEAAUAgEAAAAAAIAAoBAIAAAAAAAABACFQAAAAAAAACAAKAQCQIDEww2KfPaR4uEGp0MBAKBP7GijEg3rZUcbnQ4FAIC0RbbXq35ttSLb6/vleGa/HAUA4LjGD1apbsViKceUEpbKJs9S8agJTocFAECvWRvfklW9XDJCkh2XWTVNZvlYp8MCAKBXal55WquXzZdhmrItS2NmzNWIcVOyekx6BAJAAMTDDapbsVi2FZUdDcu2oqpbsYiegQAAz4mHG5JFwERMiu+UEjFZ1cvpGQgA8JTI9nqtXjZf8VhEVtMOxWMRrV42L+s9AykEAkAAWNs2JXsCtpVjJtsBAPAQa9umZE/Atowc2U39M6QKAIBMCNfVyjBT79GMkKlwXW1Wj+v7QiDzYQGAZA4aJiWs1MaElWyHZzAfFgDsyml2PLXRTsgoLHUmIPRaf8+HBQBuVFRWIdtKvUez45aKyiqyelxfzxHIfFgAkBQqKlHZ5FmqW7Eo5TMxVFTidGjoIebDAoCkUFGJzKppuz4TcyQ7IbNqmoy8YqdDQw84MR8WALhR/sBSjZkxV6uXzZMRMmXHk5+J+QOz+8WWbwuBbefDkqKSpLoVi1Q4cgw3vgACqXjUBBWOHCNr2yaZg4bxWeghdrSxdT4sxSRJVvVyhYYewI0vgEAyy8cqNPQA2U31MgpL+Sz0iLbzYSkWkSStXjZPe1QelvUbXwBwoxHjpmiPysMUrqtVUVlFv3wW+rYQ2DofVrS1cdd8WNz8wsvi4QYKOUhbqKiE140H2U31u+bDirU27poPi5tfeJUdbaSIgz4x8op57XhMy3xYu4qAUut8WBQC4WWR7fX9WsiBv+QPLO3X141vC4HMhwU/Yrg7EExGYSnzYcFXGOoOBJNT82EB2cRwd3iNbxcLaZ4PyzDzZOQVyTDzmA8LntZ2uLsdDcu2oqpbsYiFcIAAMPKKZVZNk3JypVC+lJPLfFjwrJSh7vGdUiImq3o5i+AAAdA8H1YoN19mwQCFcvP7ZT4sIFvaDne3mnYoHoto9bJ5LIQDV/Ntj0CJ+bDgLwx3B4KN+bDgFwx1B4LNifmwgGxhuDu8yNeFQIn5sOAfDHcHwHxY8AOGugPo7/mwgGxhuDu8yLdDgwG/Ybg7AMAPGOoOAPALhrvDi3zfIxDB5rcVdhnuDgDB5LcVdhnqDgDB5bcVdhnuDq+hEAjf8usKuwx3B9BeeVWlJGlj9RqHI0E2+HWFXTcNdW9+DyG7Mnmd2+6Lzz7AO/y6wi7D3eElDA2GL7HCLgAES1cFhvaPeanowwq76IyXXscAILHCLuAWFALhS60r7Laxa4Vd+F883KDIZx9R+EUgtC0GUBjwn9YVdtvYtcIugoGc1j0++wBvaFlht43mFXbhf5Ht9apfW03h1wUYGgxfYoXd4PLrkHAAwcQKu9nn5iISOQ2An7DCbnD5dUi4V9EjEL7ECrvBxJBwAJ1pLva4uejTEVbYDa6e5DSvvZ4BBBsr7AYTQ8Ldhx6B8C1W2A2e1iHh0dbGXUPCef4BeBUr7AYTOQ2AH7HCbvC0DAmPRVramoeE8/w7g0IgfI0VdoOFIeEA/MpNK+yif5DTAPgVK+wGC0PC3YehwQB8gyHhAAC/IKcBAPyAIeHuQ49AAL7CkHAAgF+Q0+CEgQUhHXPgEKfDAOAnB56lU6aeoC0bN2hI+XAVDx7qdES+8Hiav0chEJKk0ZV7ZnX/76z5T1b3D/fKxGurt68fhoQDAPyCnAYA8IPiwUMpALoEhcAMy3ZBrTttCyZOx9JWb2KhaOheTr2m+uO4vO4AAAAAAH4X+EKgm4plmeCH88nWOXix0OOH59Mrenqt3fo6Sve14tbzAQAAAABknq8KgRRN0BVeH8iErl5H6RTVnH5d9uT4a/shDgAAAABA9nmqEOj0DTMAdIXPKAAAAACAm7muEMiNNAAA3lBeVamN1WucDqNP/HAOAAAAQE85VggsLMyl6AcAQB+UV1V22NafhS0KaQC609FnVTaOwWcRAADdy3E6AAAA4D1tb+z74yY/E7wSJ+AX5VWVvO8AAHAZ1w0NBpAZke31CtfVqqisQvkDS50OB0CGdXVzTc8Y+I0dbZTdVC+jsFRGXrHT4UAU1gEgXY1bN2vLxg0aUj5cxYOHOh0OAohCIOBDNa88rdXL5sswTdmWpTEz5mrEuClOhwXAx5wsPlKQ8Ddr41uyqpdLRkiy4zKrpsksH5uRffPaSQ/XDQDS8+bKJ/TowjkKmbmKWzFNv3yBDp401emwEDAMDQZ8JrK9XquXzVc8FpHVtEPxWESrl81TZHu906EB6Eed3ag3D9Vr+yeT+wYyyY42JouAiZgU3yklYrKql8uONjodmmv09/vOze9zN8cGAI1bN+vRhXMUi+zUzh3bFYvs1KMLr1Dj1s1Oh4aAoRAI+Ey4rlaGmdrZ1wiZCtfVOhQRALfojwIec4Ihk+ym+mRPwLaMnGQ7AAAesmXjBoXM3JS2kGlqy8YNDkWEoGJoMOAzRWUVsi0rpc2OWyoqq3AoIgBOycZw3Z4W+Trazq3zFjKnonsZhaWSHU9ttBPJdgAAPGRI+XDFrVhKW9yyNKR8uEMRIajoEQj4TP7AUo2ZMVeh3HyZBQMUys3XmBlzWTAE8JHe9Lhr3ra73/FqLz6vxo2eMfKKZVZNk3JypVC+lJMrs2oaC4a001/vA95vAJC+4sFDNf3yBcrNL1DBgGLl5hdo+uULWDAE/Y4egYAPjRg3RXtUHsaqwQAkZe7mva/7oecd0mGWj1Vo6AGsGuwwioAA0HcHT5qqAw85glWD4Sh6BAI+lT+wVKX7VVEEBNBjQb7RD/K5e4GRV6yckr0zWgTkOe85L10rL8UKIJiKBw/VyC+OpggIx1AIhG9Etterfm01q+MCADzPjjYq0bCe1XGzhGIRAPSPxq2bte79d1gZF3ARhgbDF2peeVqrl82XYZqyLUtjZszViHFTnA4LAOAhbYtDbYcwN7f317Bma+NbsqqXJ1fLteMyq6bJLB/bL8cOAr8WAbM19N6L14tpCAB3eHPlE3p04RyFzFzFrZimX75AB0+a6nRYQODRIxCeF9ler9XL5isei8hq2qF4LKLVy+bRMxAAkLbyqsqWP+3bssmONiaLgImYFN8pJWKyqpfTMzBDvFjU6o1Mn5/frxeA7GnculmPLpyjWGSndu7Yrlhkpx5deAU9AwEXoBAIzwvX1cowUzu3GiFT4bpahyICAPhZJguC7fdjN9UnewK2ZeQk25GWjoq66J7Xr5fX4we8bsvGDQqZuSltIdPUlo0bHIoIQDMKgfC8orIK2ZaV0mbHLRWVVTgUEQAA6TEKSyU7ntpoJ5LtAAB4xJDy4YpbsZS2uGVpSPlwhyIC0IxCIDwvf2CpxsyYq1BuvsyCAQrl5mvMjLmslgsA8Bwjr1hm1TQpJ1cK5Us5uTKrpmV0tVwAALKtePBQTb98gXLzC1QwoFi5+QWafvkCVsoFXIDFQuALI8ZN0R6VhylcV6uisgqKgPCVyPZ6XttAgJjlYxUaeoDspnoZhaUUAeEr8XCDrG2bZA4aplBRidPhAMiigydN1YGHHKEtGzdoSPlwioDwncatmz35+qYQCN/IH1hKkQS+w4rYQDAZecUUAOE7jR+sUt2KxVKOKSUslU2epeJRE5wOC0AWFQ8e6qkCCdBTXl4Vm6HBAOBSrIgNAOgtty6SEQ83qG7FYtlWVHY0LNuKqm7FIsXDDU6HBgBAr3h9VWx6BAKAS7WsiB2LtLQ1r4hN71f0N7cWF7yMa5pdQb6+7c99Y/Uax6+HtW1Tsiegoq2NOaasbZsYIgwA8JTmVbFjkZ0tbc2rYnuhByw9AgHApVgRG+ia04WNTB3f6fPwI65pKjdcD3PQMCmRmtOUsJLtAAB4iNdXxaYQCAAuxYrYcAs3FBH8pifX1O3Xvbyq0pUxujEmSKGiEpVNniXDzJORVyTDzFPZ5Fn0BgQAeI7XV8VmaDAAuBgrYqO/lVdVamP1mpSf3citcaWrs+vevt0N2l/75p/bx9lfsbvxGqFjxaMmqHDkGFYNBgB4npdXxaYQCAAux4rYgHtlowjVUaHNqUJXbwquHW2b7djbFkzhDaGiEgqAAABf8Oqq2AwNBgAAwG7cXlxze3wAAABuRCEQAAAAgO9QLAYAYHcUAgEAAAAAAIAAoBAIAACAFNnuSUVPLQAAAGdQCAQAACnKqypb/mRj327Yh5O6it8N55bpGDrbX1+O44brBAAA4EUUAgEXimyvV/3aakW21zsdCgC4ihsLQJkqmjpZIMxm8TceblCiYb3saGPLsdoet7NYAABwm8atm7Xu/XfUuHWz06EAaTOdDgBAqppXntbqZfNlmKZsy9KYGXM1YtwUp8PqVGR7vcJ1tSoqq1D+wFKnwwF8zw8FkvKqSm2sXtPy77aa2zv7Pa9z2zlkO57GD1apbsViKceUbcW0x5RLOoxhY/Wa3WJp/rn9ayJbMcfDDbK2bZI5aJhCRSVZOQYAwLveXPmEHl04RyEzV3ErpumXL9DBk6Y6HVaHGrdu1paNGzSkfLiKBw91Ohy4DIVAwEUi2+u1etl8xWMRKRaRJK1eNk97VB7myiKb14qWANyjp8NFOyoQuVXbAmdnj2dz/24TDzeobsVi2VZUUlSSVLdikQpHjtmt0Ob0cOm2BUslLJVNnqXiUROyflwAgDc0bt2sRxfOUSyyU7HITknSowuv0IGHHOG6QpuXCpZwBkODARcJ19XKMFPr80bIVLiutsPtnRxC3LZoaTXtUDwW0epl8xjODCCjvFIEbJaN+fDS3U/b4b6dDcHNJmvbpmRhra0cM9negXi4QZHPPlI83JDVuDo6bnPB0o6GZVtR1a1Y1O9xAADca8vGDQqZuSltIdPUlo0bdtvWyeHDbQuWO3dsVyyyU48uvIKhzEhBj0CgDzI9LLaorEK2ZaW02XFLRWUVu23rdG+8lqLlrp6LUmvR0o29FwHAKdlYfKNtz8Ce7r+rIdnZGBZrDhomJVJzmhJWsr0dJ3vktRYso62NuwqWDBEGAO/JxrDYIeXDFbdiKW1xy9KQ8uEpbU73xmsuWDb3WpRaC5Zu67kI59AjEEhTzStPa8VPpuoft/5QK34yVTWv/LXP+8wfWKoxM+YqlJsvs2CAQrn5GjNj7m6FNTf0xisqq1A8Gk1pi8eiHRYtAQDu1fjBKq2/5zxtfOwqrb/nPDV+8FxG9hsqKlHZ5FkyzDwZeUUyzDyVTZ61W3HN6R555qBhu4Yvt7KtaIcFSwCAu7258gnNn36M7rzs25o//Ri9ufLJjOy3ePBQTb98gXLzC1QwoFi5+QWafvmClOKaG3rjDSkfnlIElKRYJLJbwRLBRo9AIA3ZnMtvxLgp2qPysC57GrqmN56d6PpnAICr9WYev3QUj5qgwpFjuuxt6Ioeebbd9c8AANfL9jx+B0+aqgMPOaLT3oZu6Y1nt8th7X8G6BEIpKG3c/n1Vv7AUpXuV9VpUa83Q4izJVxXq1B+QUpbKK8gY9cAAJB9vZ3HLx2hohLl73Vgp0W93gwhzgZr2yYZufkpbUZufkavAQAg+3ozj1+6igcP1cgvju6wsNfT4cPZtGXjBuUVFKa05RUUZPQawPsoBAJpcLoQ19MhxNnk9DUAAPSd00U4qedDiLPFDdcAANB3ThfiejJ8ONucvgbwBoYGA2loLsStXjZPRsiUHbf6vRDXkyHE2eSGawAEjddW0A2q/nie0j1G+99rLsLVrViUslBHfy+S0ZMhxNnilmsAAOib5kLcowuvUMg0Fbesfi/EdTd8ONvccA3gfhQCgTQ5XYiTksU4JwtvbrgGAIC+cbII11aoqMSxY7vlGgAA+sbpQpyULMY5WXhzwzWAu1EIBPrA6UKcG3ANAMD7nCzCuQXXAAD8welCnBtwDdAV5ggEAMADGBYMAAAAoK961CPQMIwTJS2WFJJ0t23bCzrYZqKkRZJyJdXZtj0hg3ECAJARbs5pFPsAAD3l5nwGAHCvbguBhmGEJN0uabKkGkmvGYbxhG3ba9psM1jSrySdaNv2OsMw9sxWwAAApIucBgDwA/IZACBdPRkafJikf9m2/W/btqOSHpZ0arttzpb0B9u210mSbdv/yWyYAABkBDkNAOAH5DMAQFp6UggcLml9m59rdrW1daCkUsMwVhmG8YZhGN/OVIAAAGQQOQ0A4AfkMwBAWnoyR6DRQZvdwX6+Iul4SYWSXjIM42Xbtj9K2ZFhzJQ0U5IKh+zV+2gBAOibrOQ0FQzOfKQAgD4rr6rUxuo13W/oPRnLZ1JqTisdVpHhUAEAbtKTHoE1kvZu8/MISbUdbPO0bds7bNuuk/S8pC+335Ft23fZtn2IbduH5A0sTTdmAADSlZWcZuQVZy1gAAA6kLF8JqXmtAGDh2QlYACAO/SkEPiapAMMw9jPMIw8SWdKeqLdNo9LOtowDNMwjCJJ4yS9n9lQAQDoM3IaAMAPyGcAgLR0OzTYtm3LMIwLJf1VyaXp77Vtu9owjO/venypbdvvG4bxtKR3JCWUXL7+vWwGDgBAb5HTAAB+QD4DAKSrJ3MEyrbtpyQ91a5tabufb5J0U+ZCAwAg88hpAAA/IJ8BANLRk6HBAAAAAAAAADyOQiAAAAAAAAAQABQCgR6KbK9X/dpqRbbXOx0K2gnacxO08wWQefFwgyKffaR4uMHpUNBOkJ6bIJ0rgOxp3LpZ695/R41bNzsdCtoJ0nPjpXPt0RyBQNDVvPK0Vi+bL8M0ZVuWxsyYqxHjpjgdFhS85yZo5wsg8xo/WKW6FYulHFNKWCqbPEvFoyY4HRYUrOcmSOfqNcW5po6oGOJ0GECPPPPk73XDlT+SaebKsmK68sYlOuHkM5wOCwrWc+O1c6VHINCNyPZ6rV42X/FYRFbTDsVjEa1eNo/eWC4QtOcmaOcLIPPi4QbVrVgs24rKjoZlW1HVrVhEjywXCNJzE6RzBZA99ZvrdMOVP1JkZ5N2NG5TZGeTbphzkeo31zkdWuAF6bnx4rlSCAS6Ea6rlWGmdp41QqbCdbUORYRmQXtugna+ADLP2rYp2QOrrRwz2Q5HBem5CdK5AsiejRvWyTRzU9pM09TGDescigjNgvTcePFcKQQC3Sgqq5BtWSltdtxSUVmFQxGhWdCem6CdL4DMMwcNkxKpnyNKWMl2OCpIz02QzhVA9pQPHynLiqW0WZal8uEjHYoIzYL03HjxXCkEAt3IH1iqMTPmKpSbL7NggEK5+RozY67yB5Y6HVrgBe25Cdr5Asi8UFGJyibPkmHmycgrkmHmqWzyLIWKSpwOLfCC9NwE6VwBZE/p0DJdeeMS5RcUakDxQOUXFOrKG5eodGiZ06EFXpCeGy+eq2HbtiMHHrxvpT3xp/c7cmwgHZHt9QrX1aqorILCi8sE7bnp7/N9/LuHvmHb9iFZP5CH5ZTsbeePv7hP+yivqsxQNED34uEGWds2yRw0jOKLywTpuemvc91Yvabl3zufmU1O68YXDxpr/+aP/+d0GECP1W+u08YN61Q+fKSriy9BSJ0DPQAAIABJREFUFKTnxolzPfyA0rRyGqsGAz2UP7A0EEUmLwracxO08wWQeaGiEt8XmbwqSM9Nf51reVVlSjEQgL+UDi3zfZHJq4L03HjpXBkaDAAAAAAAAAQAhUAAAAAAAAAgACgEAgAAAAAAAAFAIRAAAIexUAgAAACA/kAhEAAAAAAAAAgACoEAAAAAAABAAJhOBwB3OObAIVnd//Mfbcnq/uFOmXxd8RoCAAAAAKBvKARmQbaLap3prFDiVDy9jYFCj3c48ZrK5jF57QEAAAAAgiDQhUA3FMgyyevn0x/xe7Hg4/Xn1Qu8Xqjuy2vEzecFAAAAAMgs3xUCKZqgK7w+kK7OXjt9LaQ5/ZrsyfEf74c4AAAAAADZ59lCoNM3zwAgdfxZ1Fwc5HMKAAAAAOAmri0EcgMNwKv4/AIAAAAAuJHjhUBumAEAAAAAAIDsy3HqwAMLQhQBAQAAAAAAgH7iWCEQAAAAAAAAQP+hEAgAAAAAAAAEAIVAAAAcVF5V6XQIAAAAAAKCQiAAAAAAAAAQABQCAQAAgHZGV+7pdAjIIHpfAwCQRCEQAACHcGMKuFNzEZBiIAAA8BsKgQAAAEAnRlfuSUEQAAD4hul0AAAAAIBbdFb066j9nTX/6dH+erIdsq+8qlJrn3E6CgAAnEWPQAAAACANXfUWbPsYPQoBAIBb0CMQAAAA6IOeFPqat6F3IAAAcBI9AgEAAAD1T889egcCAAAnUQgEAAAA+hHFQAAA4BQKgQAAOKC8qtLpEAC00d/FOYqBAADACRQCAQAAAAdQDAQAAP2NQiAAAP2M3oAAmlEMBAAA/YlCIAAA/YgiIOA+ThfjnD4+AAAIDgqBAAAAAAAAQABQCAQAoB+UV1XSGxBwIbf0xnNLHAAAwN8oBAIAkGUUAAF3clvxzW3xAAAA/6EQCABAFlEEBNzJrUU3t8aVSaMr9wzEeQIA4Eam0wEAAOBXFAH7V9vCwjtr/tOjbbvbDqk6K9547Tq6vQg1unJPz13T7nR0zdu3+e2cAQBwI3oEAgAAz2tfUOiq0NP2MTcXhNwWW0+vKTIjiNc0iOcMAEB/oxAIAAB8qadFBTcWH5pjcktsbokjaLjuAAAg0ygEAgCAwKCwAq/hNQsAADKJQiAAAPAtiih95+WelR3xSpxteTFmAADgThQCAQCAr/WkiOKmQovXY2leEdZN5+EHXE8AAJAJFAIBAIDvubUw5cYiZV8Keb1ZtAW959Xr2Zu4vXqOAAB4BYVAAACyoLyq0ukQ4HJuWRCkbeEvG7E4fX5+E4TrGYRzBADAKRQCAQAA1HnxwQ29Cf8/e3cf31R96A/8c5qkSfqg9IFhKbZ1loIVyjP4MAG5k7ld2exweHdFnZvgZJZ5uROFbVedrjLcT91wusl2nc7rgBU7RTdFd0W9OhFBVrFCVxUqULEpRfqUNEnP7480JWmTJufknJynz/v16gt6mpzzzenJ+fb7yfdBreNr/brSzWqvVw/knnP+roiIiNTBIJCIiIgMTcnAIDL0GxoApiMQTGf4YdZjWYFRzqdRyklERGQldq0LQERERKQ3IwUYsX7W0PhpSvuvqvxcwn0k8xg9G/qa0/1aGEopKx3n0+jXPBERkR6xRyARERGRxeghFNNDGYyM54+IiIjkYBBIRERERERERERkAQwCiYiIiIiIiIiILIBBIBERERERERERkQUwCCQiIiIiIiIiIrIArhpMRESksKJzK9N2rHgLBlhhpU09LZYQLsvQ8y6ljMk8Vk+vWQmprgob77xH/szMtFpV1wrnloiIyKwYBBIRESlIDyFgop/FYpTgUO8BhN7Lp0dDw6yRwr2hj4n3vZUkc77UOB4REREZE4NAIiIiheglBEx1f8kECiMdP/z8WI+RE1YweDC/WL9j/t6lSUcgqMXvRKtej0RERGbFIJCIiEgBRg4Bld5/Mj0VGxo/ZdBDpAIpoX6i9+BIoT4REREZE4NAIiKiFDlcLq2LYDgMFojUF6s3ndLzVhIREZGxcNVgIiIiIiKTigzzjBrsGbXcREREesQgkIiIiIjIxKoqP2f4MM3o5SciItILBoFERERERKR7DAOJiIhSxyCQiIiIiIgMgWEgERFRahgEEhERERGRYZhhqDMREZFWGAQSEREZCBu/REQhDASJiIikYxBIRERERERERERkAQwCiYiIiIjIsNgrkIiIKHkMAomIiIiIiIiIiCyAQSAREZFBsNcLERERERGlgkEgERERERERERGRBTAIJCIiIiIiIiIisgAGgUREREREQ8ytyNe6CERERESKYxBIRERERBQhHALOrchnIGgQnEOViIgoOQwCiYiIiIhGEC8MDAeFDAuJiIjIKBgEEhERERFJxPCPiIiIjIhBIBERERGRBAwBiYiIyKjsWheAiIiIiEjvGP6RVWTaM1A2OlvrYhARkUrYI5CIiIiIKEUMComIiMgIGAQSERERERERERFZAINAIiIiIiIiIiIiC2AQSEREREQ0gEN8iYiIyMySCgIFQbhUEIQDgiA0C4Jw2wiPmyUIQlAQhCuUKyIREZFyWKcREZEZsD4jIiI5EgaBgiDYAPwKwJcBVAL4piAIlXEe9zMALyhdSCIiIiWwTiMiIjNgfUZERHLZk3jMbADNoih+CACCIGwC8DUAjUMeVwNgK4BZipaQ0uaCseoMhXnj6HFV9kvGoMR1xWuIFMQ6jYiIzID1GRERyZJMEFgM4OOI7w8DmBP5AEEQigFUA1gAVjKD1ArWhkomJElXWaQemwGPsaXrulLzOLwGLYd1GhERmQHrMyIikiWZIFCIsU0c8v0DAG4VRTEoCLEePrAjQVgOYDkA5I0Zm2wZVaVlQKYUI78GLcpuxODHyL9jvTNDUJ3K9WGU16ggVeo0W+5oxQpIRESUBMXqMyC6Tis+s0SRAhIRkT4lEwQeBnBmxPfjABwd8piZADYNVDCFAL4iCEJAFMU/Rz5IFMVHADwCAGdOnDy0olIcwxOKhdcFJSvWtaJGcKbXHrsmpUqd5hwzXvU6jYiIKIJi9RkQXadNmTaDdRoRkYklEwTuAjBeEISzABwB8G8A/j3yAaIonhX+vyAIvwfwbKwKRi0WbMgSkUaG3m/0PjSfhtF9nUZERJQE1mdERCRLwiBQFMWAIAg3IbTSlA3Af4ui+J4gCN8d+PmvVS4jG9FEpFu8PxmLHuo0IjKvuRX5eLXJclMukAZYnxERkVzJ9AiEKIp/AfCXIdtiVi6iKH4rlQKxUU1ERGpKZ52mpKrKz2ldBCIiXauq/BwaGj/VuhhpY9T6jIiItJVUEKgWhn5ERERERERERETpkaHVgXMcmmaQRERERESqm1vBD76JiIhIP5jGERER6RCHAhMZH0NAIiIi0hvNegQSERFRbAwBibShVnDHQJCIiIj0gkEgEREREZFCwqEfwz8iIiLSIwaBREREOsLegETaUDK4i7UvBoNERESkBwwCiYiIdIIhIBERERERqYmLhRARERGRJaW7l97ciny82nR82HFfbTqe1nKYWVXl59DQ+KnWxSAiItIt9ggkIiLSAfYGJEovrYbqcogwERERaYlBIBERERGRhhgOKosfrBAREcXHIJCIiIiILEWPwZsey0RERETmwyCQiIiIiEgHGAYqh70CiYiIYmMQSERERESkEwwDiYiISE0MAomIiIhIFoZW6phbkc9zqwD2CiQiIhqOQSARERERSWbUoMpI5TZSWYmIiMgYGAQSERERkSQMqNKH55qIiIiUxCCQiIiIiJI2NJhiUKU+nmP5ODyYiIgoGoNAIiIiIiIiIiIiC2AQSEREREREREREZAEMAomIiIiIiIiIiCyAQSAREREREREREZEFMAgkyTraPWhs2IOOdo/WRSEiIkqJr7MDHR+9B19nh9ZFISIiks3jacPePW/D42nTuihEpHMMAkmS7dvqUD2/CiuvrUb1/Cpsf3ar1kUiIiKS5fDO5/HirYvwxv3fw4u3LsLhnS9oXSQiUgFXDiazq6/bhFmTy7Hk8ksxa3I56us2a10kItIxBoGUtI52D2rXroTP24vurpPweXtRu6aGPQOJiMhwfJ0d2PvY3Qj6fQj0diPo92HvY3exZyARERmKx9OGVTU3wNvbi86TJ+Ht7cWqmuXsGUhEcTEIpKS1HmmB3e6I2ma329F6pEWjEhEREcnT4zkKwW6P2ibY7OjxHNWoRMYwtyJf6yJYFs89EcVyuOUQHI7oNprD7sDhlkMalYiI9E6zILC3t4c9yQymqLgEgYA/alsgEEBRcYlGJSIi0gcx4EWw5zOti0ESZBWOhRgIRG0TgwFkFY7VqEREpCYOD05eb08Pe5MZyLiSUvj90W00f8CPcSWlGpWIiPROsyDw44+aOcecweQVFGLtPRvgdLmRnZMLp8uNtfdsQF5BodZFI5PiwjRkFP6Oo/j4d99C1/5XtC4KJcmZm4ep1/4YNocTdlc2bA4npl77Yzhz87QuGplU14l2tLzfgK4T7VoXhWhEHzQ3cZ45AyksHI37NjwCl9uN3NzT4HK7cd+GR1BYOFrropFJcWEa4xNEUdTmwIIgAoDT5Ub9jgaGSQbS0e5B65EWFBWX8PdGqtm+rQ61a1fCbncgEPBj7T0bsPCyxVoXy5LOH5+3WxTFmVqXQ8/CdZpgz8SZ3/k9bFmnS94He6tow9fZgR7PUWQVjmUImIR4w1NfbTqe5pLIp8UQ2z0vPYMt69fAZncgGPBjyep1mP7FRZL3Y6TzrEcNjZ/io/v/lXVaAuE6zeV2Y9e7zQyUDMLjacPhlkMYV1LK3xmppr5uE1bV3ACHwwG/34/7NjyC6iuu1LpYllU0KlNWnab5HIGcY8548goKUVk1nSEgqYYL05BhZdgROHlM61KQBM7cPOSddS5DQFJN14l2bFm/Bn6fF97uTvh9XmxZfxt7BpLucZ45YyksHI2p02cyBCTVcGEa89A8COQcc0Q0FBemIcPqD8B+2hitS0FEOnK89QhsQ+o0m92O461HNCoRUXI4zxwRReLCNOahWRCYkZHBOeZIdQebD+C5p57EweYDWheFJODCNNF4HRuAkAHBnonCS26WNSyYKJHO1o/Q8vo2dLZ+pHVRSKL8omIEh9RpwUAA+UXFGpVIW7yW9S8jI4PzzJGqmg7sx+YnH0fTgf1aF4Uk4MI0wxn1WrZrdeAzzyrHw//zHENAUs3P77wFW5/47eD3i5cuww9uX69hiShZ4YVpatfUwG63IxAIWPZDA17HxuDIG4uib6xnCEiq+Mf/rMfBHX8a/L7s4m9gyr+v1rBEJEXOqAIsWb0OW9bfBpvdjmAggCWr1yFnVIHWRUs7XsvGcHZ5BZ76y98YApIq1t7yfTy68eHB769btgK19z6gYYkoWeGFaVbVLIfD7oA/4Lf0BwZGvpY1WyzknMnTxEfrX9bk2GR+B5sP4JtfPm/Y9j/+9U2UlU/QoEQkh9UXptHLdczFQhJzjhkvFl/1C9nP50IhFE9n60f43/9aMmz7gp9sQW7RWWktS6JFNoywkIUWC4WEdZ1ox/HWI8gvKpYdAhrhHMejh2uZi4UkZ8q0GeILO97UuhhkQk0H9mPenKph21/Z2YCKCRM1KBHJwYVp9HMtG3axECI1vNewW9L2ZHS0e9DYsIcLVqSR1RemUeM6JiJj6fhwn6TtyfJ1dqDjo/fg6+xI6vFaBmhmkTOqACXnVKXUE9DIvwe1rmUp+KELkbbe2f2WpO3J8HjasHfP21ywIo24MI0613I6MQgkyYwQiJ1bNUPS9kS2b6tD9fwqrLy2GtXzq7D92a2pFI8oKUpfx0Q0nNRALN3yPj9J0vZkHN75PF68dRHeuP97ePHWRTi884URH2/k8In0Q41rmYhOMUIgNm3GbEnbE6mv24RZk8ux5PJLMWtyOerrNqdSPKKkKX0tpxuDQJLEKIFYWfkELF66LGrb4qXLZA2n7Gj3oHbtSvi8vejuOgmftxe1a2p0HYSSOSh5HRPRcFIDMS3kFp2Fsou/EbWt7OJvyB5K6evswN7H7kbQ70OgtxtBvw97H7srZhA6tyJfUgio98BQ7+VLllFfh9LXMhGdYpRArGLCRFy3bEXUtuuWrZA1lNLjacOqmhvg7e1F58mT8Pb2YlXNcl0HoWQeSl7LWuAcgZS0jnYPqudXweftHdzmdLlRv6NBt0M3DzYfwHsNu3Fu1QzZ4Uljwx6svLYa3V0nB7dl5+Til4/9GZVV05UqKlFcSlzHqeAcgYmlMkcgh6ppw9fZgRdvXYSg3ze4zeZw4pKfbYMzN0/DksXW2foROj7ch7zPT0opOOn46D28cf/3EOjtHtxmd2Xjew88gZJzhs91kyo9zWln1AAtHj2dWymUupblenrZLNZpCXCOQGPxeNowa3I5vL2n2mgutxu73m3W7dDNpgP78c7utzBtxmzZwcnePW9jyeWXovPkqTZabu5p2PL085g6nW9xSg8lruVUyJ0jULNVg/XO6osUxNJ6pAV2uwM+nKpk7HY7Wo+06PYclZVPSDk4KSouQSAQvUx6IBBAUXFJSvslSpYS1zFZm6+zAz2eo8gqHKvLkEsLPZ6jEOx2ICIIFGx29HiO6vIc5RadpUhoklU4FmIgELVNEIPILypOed+xzK3I10VgZbYQENDPuZVKqWuZrImLFAx3uOUQHA5HVBDosDtwuOWQbs9RxYSJKYcm40pK4fdHt9H8AT/GlZSmtF8iKZS4lrXAocExGGX4a7oVFZfA5+uN2ubzeU0fiOUVFGLtPRvgdLmRnZMLp8uNtfds0G34qZSDzQfw3FNP4mDzAa2LQkQpMMLwVy1kFY5FsK8valvQ34eswrEalSg9nLl5mHrtj2FzOGF3ZcPhdGHJ6nUpLWCRiNYh3NyKfBw71Iy3/roVxw41a1oWpUkdvk1kZEYZ/ppu40pK4e31Rm3zer2mD8QKC0fjvg2PwOV2Izf3NLjcbty34RHdhp9KajqwH5uffBxNB/ZrXRQyKMv0CEy2h1/kfHDhnm+1a2ow6/x5pg9+kjF0JLlGI8vTbuFlizHr/HmW6SX68ztvwdYnfjv4/eKly/CD29crfhz2vFVe+JwG+vrwccuHmg0nJnUl28Mvcj64cM+3vY/dhdGVs3XZ6y3txP6RvzepcXO+hNGVszEhqxv5RcWqhoBam1uRj60P3I436p8Y3HZh9dX4+s13KH6srhPtON56RJNzatTegSMJ3+f6gwF0H2vRbCgxqS+ZXn6R88GFe76tqlmOi+YvsETwk4gIccTvzar6iitx0fwFluoluvaW7+PRjQ8Pfn/dshWovfcBxY/D3rfKCp/Pvr4+fPRhs2ZDicMsEQRu31aH2jU1yLDZ0B8MYu26B7HwssUxH2vE4a/p0nqkBS6XG91dp7pgu1wuy5ybvIJCS7zOg80HokJAANj6xEZccdV3FA2Utm+rQ+3albDbHQgE/Fh7z4a470tKTvicBvx+BIOnhv6pFeSSNg7vfB7vPHY3hIwMiP39mHbtjzFuzpdiPtZow1/TqcdzFDanK2quPFumyzLnxpmbh5KKs9N2PC2CqnBPwMgQEABer/8DLqxeijGl5Yoda89Lz2DL+jWw2R0IBvxYsnodpn9xkWL7T0a4Z6AZAsHDO58PfYgRDAD9wcHtZRd/A1P+fbWGJSOl1ddtwqqblg+20+57cCOqr7hy2OOMOPw1XQ63HILb7UZnxDBZt8ttmXNTWDjaEq8TCPUEjAwBAeDRjQ/hW9d/V9FQqb5uE1bV3ACHwwG/34/7NjwS831JyQmfT7/fj2DE9CxqhbjJMP3Q4I52D+66dQV8Pi96e7rh83lx1+ob4674yvng4uO5sYb3GnZL2i4HV2JWXuQ5jQwBgVCQyyHe5uDr7MCeR3+Cfr8PQV8v+v0+7Hn0zpgrvgKx54MTgwHTD39NhhHOjZrDPrUYThp+PZFfah4LAA41/iPmz+Ntl6PrRDu2rF8Dv88Lb3cn/D4vtqy/DV0n2hU7hhRGGC480jUQ1ZM5IgQEgIMv/wmdrR+lq5ikMo+nDd+/8Xp4vV70dHfD6/Xi+zd+J+aqr5wPLj6eG+t4Z/dbkrbLwdWYlRV5PoND/u58dONDmg3vNn0Q2NTYgMCQG2PA70dTY0PMx1t1Prhk8NxYw7lVMyRtlyPc8zZSuOctyRPrnEZSMsgl7XzWcgBiMLpOE4N+fNYSO+gdOh+czeHE1Gt/bIkeb4no/dxEBiRyg51YwZveQqJUypLM6yutnBLzufG2y3G89QhsQ+6/Nrsdx1uPKHYMKxnsyRxHx4f70lgaUtO+hr3w+6PnavX7+7CvYe+wx1p5PrhEeG6sY9qM2ZK2yxHufRsp3PuWpIt1PiMpGeJKYYmhwVINnQ8OABob9nAeM1hvrjwrKiufgMVLl2HrExsHty1eukzRYcHsXaq8WOc0kpJBLmlHjDMxa7ztwKn54Ho8R2F3ZSHg7YGvs0M3gZdW5lbkAxXfxFcXLcTfdjbqakXleOGYngI8JckZNpzsuRhTWo4Lq6/G6/V/GNx2YfXVig4Lzi8qRnDI/TcYCKi2EnOy9Dpv4NDf3dByxuqtGynv85NUKxvp29D54ABg7563OYcZrDlXnhVVTJiI65atwKMbHxrcdt2yFYoOC2YPU2XFOp+RlAxxpTB9EFhRWTU4X0uYze5ARWXViM8LzwfHecyGs8pceVb2g9vX44qrvoP3GnarsthEuHdp7Zoa2O12BAIB9i5NUeQ5Dfj7EAyeGk6ldJBLyqmq/Jykx48qnQghwwYxYrickGHDqNKR/wB05uahrXEn9j52NwS7HWIggKkjzC1oZkNDiJxRBfjaly4CkP651YaW5dWm46YN+xKJ97qH/k7knJ+v33wHLqxeikON/0Bp5RRFQ0AgdA0tWb0OW9bfBpvdjmAgoPpKzErSw9yCkWFguLfu3sfuCg2jEqPnCOSCIeYxqWoq7A5H1Ogtu8OBSVVT4z4nPB8c5zAbzkpz5VlZ7b0P4FvXfxfv7H5LlQUnwj1MV9Ush8PugD/gZw/TFESeT39f9DzuSoe4Uggj9SJQ0zmTp4mP1r+clmNtf3YrfnrbTcjIyEB/fz9+OMJiIZE62j2onl8Fn/fUpLROlxv1OxoYWBApgKsGKy98Tjs8n6Lx3Xcw58KLUTXzvJT295Xzxr8vimKlgsU0HeeY8WLxVb+Q/DypQSAAHN75At75/U9OLRbyrf9KGOj5Ojvw4q2LQnNuDbA5nLjkZ9t00wsuHdQO2WIFKVYN9qxIy1WD44kX7iVzXUoJYZMNERMdN3I/4VWDfZ0d6PhoHz537vkoKE9tSLevswPPr1rIOi2BKdNmiC/seDMtx6qv24z/uGkZbBk2BPuDuD/OYiGRPJ42zJpcHrVwiMvtxq53mxlWECmEqwYrK3w+2z79FHv37MK8BZdg9nkXpLzPyeXFsuo00/cIBELDWSsmTpLcu4krCBOpi71LkyMlMM0rKMSuN3YM9mT+n99ukN2TOdwjGkCFrIKTKsbN+RJOL6lAx4f7kPf5SUn1jrH66sHpCuMiezUxALSenFEFugkAw2IND0722ozsKajk9TxSYBp5zKE9mT944YmUejKHVyIG6zRdqb7iSpw7eYqk3k1cQZhIfexhmpxkA9PCwtF4bcffBnsyP7ThvpR6Mod7RUNmnWaJIFDu8F7OY0ZEWpN6/4pcPTj8IUbtmhrMOn+epNA1cj8AbCm+DIpBTm9A4FRjVsoQXyOskKsEPYRveigDkZKUuqbnVuRjz0vPYMv6NYPT9ixZvQ7Tv7go5mNf3P3BqdWDBz7E2PvYXRhdOVvyBxhRKxGzTtMVOUN8OYcZEemBlPtX5OrB4Q8xVtUsx0XzF0gOXCP3BZl1mulXDY5szHZ3nYTP24vaNTXoaPckfK6RVsntaPegsWFPUq+LiIxBzv1LqRWZE61CTKmRGwJGNmYDvd0I+n3Y+9hd8HV2jPg8va+QGyk0DPC9hK9pKAZwRNpJ5v3XdaIdW9avgd/nhbe7E36fF1vW34auE+0xHx9r9eBwT2apEq1ETNqIbMx2njwJb28vVtUsh8fTNuLzjLRKrsfThr173k74mojIWKTev5RcjTnRSsTJMH2NmOrwXiOskssFTYjMSc79S6mezIlWISb55IaAQGpDfCNXD9bTCrmR5PR2BBgCEhnB8dYjsNkd8Pu8g9tsdjuOtx6JOaT6X+ZU4nWFejInWomYtJHKEF8jrJLLBU2IzEvq/UvJnsyJViJOhul7BCrRKM4rKERl1XRdhoCp9HgkIn2Tc/9Sqidz5H4ABBM9ntIj1SG+ztw85J11ri5DQLm9HRkCEo0s8j2i1ftlbkU+8ouKERxSpwUDAeQXFcd8Ts6oAsV6Mkf2igbrNN1ItWFcWDgaU6fP1GUIKLe3IxEZg9T7l5I9mSP3BZl1mumDQCMN75VDqWGAREZl5mHxcu9fCy9bjPodDfjlY39G/Y4G2T2Ew/sB0CRrBzRMKr0BAWMN8ZVKyWGAREbVdaIdLe83xB0uq2eJQsacUQVYsnodHE4XXNk5cDhdWLJ63YgLrIyb8yVc8rNtuGDVr3DJz7bJXigkcl9gnaYbRhriK5WSwwCJjMrMQ+Pl3L+qr7gSu95txpann8eud5tT6iEc3hdk1mmmHxoMGGN4r1xc0ISszArD4uXev5RakXlgHz0p74gUY4QhvnLI6e3I3oBkJskupGFk07+4CBUzL4i7anAsztw8xe5zA/thnaYjRhjiKwcXNCGrs8LQeDn3LyVXYx7Yj6w6zfQ9AsP0PLw3FWbv8UgUj5WGxZv1/mU1qfYGjKTnIb5ymbm3I1EiUhfSMLKcUQUoOacqqRCQrEHPQ3zlMnNvR6JErDQ03qj3L0v0CDQ7JXs8drR7TNlzktSlxXWT6kJARKQ/Uno7JuoN2HWiXVJ0RGfkAAAgAElEQVSvI6IwLa4dqQtpEJH+Kdnb0eNpM12vSVKfVtdNKgsBUXowCDQJJYYBWmGYJSlPq+uGw+LJSJTsDWh2SgwDtMIQS1KHVteO1IU0iMgYlBgGaIUhlqQ8La8bDo3XP0EURU0OfM7kaeKj9S9rcmwarqPdg+r5VfB5T6X2Tpcb9Tsa2LuK4tL6utn+7FbUrqmB3W5HIBBgeK2S88fn7RZFcabW5dAz55jxYvFVv4j7c7WDwHDvuFebjqt6HD1Ipifg3UvmRvWscjhd+NGWV9mzikak9bWz56Vt2LL+NtjsdgQDAQbYA5S+rz29bBbrtASmTJshvrDjTa2LQQj16Jo1uTyqZ5XL7caud5vZs4ri0sN1U1+3GatqlsNhd8AfYICtlqJRmbLqNPYIJAAcZknyaH3dmHkhIDKPdPYGnFuRb9owMNmFQTjEkuTS+tqRs5CGFZj5vkaUCIdYkhx6uG7MuhCQWTAIJAAcZkny6OG6UWp1XCKzMHKjWYlVgDnEkuTSw7WTM6qAAWAMRr6vEaWCQyxJDr1cN0qukEvKssyqwTQyrj5McvC6IdInJQI1Jc2tyB/8GunnSsgZVYAlq9fB4XTBlZ0Dh9OFJavXMVyhhHjt6JuS9wkio+DqwyQHrxtKhHMEUhSuGkxy8LoxN84RmFi8OQLTMSw4UcM43ItmpMcp0dMmcv+Jjhl5PLUa9lw1mOTitWNMyd7HOEdgYpwjUH+4ajDJwevG/DhHICmCwyxJDl43RMPpIQSU8xipoWCs/Sc6Zjp69XCIJckVvnYuGJuPN45yOKpRcPgwmRmHWJIcvG4oHgaBRCZ1sPkA3mvYjXOrZqCsfILWxSGyFL2EgHraL1Eqjh1qxqHGf6C0cgrGlJarfrwLxuYP/sswkIiIlNR0YD/e2f0Wps2YjYoJE7UuDlkQg0AiE/r5nbdg6xO/Hfx+8dJl+MHt6zUsEaWCQ6+NxcghIJEebX3gdrxR/8Tg9xdWX42v33xH2o4fDgUZCCqDQ6+JyMrW3vJ9PLrx4cHvr1u2ArX3PqBhiSgVRh1+zcVCiEzmYPOBqBAQALY+sREHmw9oVCJKxfZtdaieX4WV11ajen4Vtj+7NaX9dbR70NiwBx3tHoVKSJEYAhIp69ih5qgQEABer/8Djh1qVu2Y4eAv1vZ4P6Pk7HnpGdy9ZC5+85/X4O4lc7HnpW0p7a/rRDta3m9A14l2ALw/EpG+NR3YHxUCAsCjGx9C04H9GpWIUlFftwmzJpdjyeWXYtbkctTXbZa9L4+nDXv3vA2Pp03BEsZn+iBQiUYvG85kJO817Ja0nfSro92D2rUr4fP2orvrJHzeXtSuqZF9L1I6VKT083V2RDV6pRraaCbSu0ON/5C0PVXJBH3hQFDpx5pd14l2bFm/Bn6fF97uTvh9XmxZf5vs+5HSoSKllxKN3nQ3nIlS9c7utyRtJ/3yeNqwquYGeHt70XnyJLy9vVhVs1zW/UjJQDFZph4avH1bHWrXroTd7kAg4MfaezZg4WWL074Poykbna3Ifg62dSuyH5Lm3KoZkranQyrXlJWvo9YjLbDbHfChd3Cb3W5H65EWyUOEI0PF8P5q19Rg1vnzONzYIA7vfB4Nf/gpdtgdCAb8WLJ6HaZ/cVHSz9/z0jPYsn4NbDKfT6SF0sopkranQk5YN/Q54eHDsfY10v6tMOz4eOsR2OwO+H3ewW02ux3HW49IHiIcGSqG97dl/W2omHkB5lYUcNEQnauv24RVNTfA4XDA7/fjvg2PoPqKK9O+D6J0mzZjtqTtpF+HWw7B4XDA23uqneawO3C45ZCkIcKRgWJ4X6tqluOi+QtUHWps2iBQiUavUg1npYK1oeQEJGqVRcqx0hnsWHFutbLyCVi8dBm2PrFxcNvipctUXzBErWtLT++fdCsqLkEg4I/aFggEUFRcInlfSoaKlH6+zg7sfexuBP2+YY3eZBrQIzWaOUeXMVh1XrUxpeW4sPpqvF7/h8FtF1ZfrciCIWr00pO7z8jnmTUUzC8qRnBInRYMBJBfVCx5X4lCRa4grF9KNHq1ajiTcow6r1qqKiZMxHXLVuDRjQ8Nbrtu2QouGGJA40pK4fdH12n+gB/jSkol7UepQFEq0waBUhq98YKGEx+/j8xMB3zeU/vIdDgg9LShbGLpsCAhnSGbFsdTSqxyH2zrVvz1xPqkcNq8yxQ9hhaSOU8PPvgrrKyp4WpUI4h3HepJXkEh1t6zAbVramC32xEIBLD2ng0xg7tE10XOlIkIBoc0wILyQkVKvx7PUTgyMxH0+wa3SelJo2RPHDMxyoqweujNmSjgUvM8fv3mO3Bh9VJFVw3W81Bdsy5OkjOqAEtWr8OW9bfBZrcjGAhgyep1su5ByYSKDAP1SYlGr1YNZ1KG1Xtz1t77AL51/XfZTjO4wsLRuG/DI1hVsxwOuwP+QOhalnoPUipQlMq0QWCsnjTBYACzp0xEYWFygVOiX4pRgzg9UvpcxvukcNe7zXHfnOEQKNWyjBQmpfOaqZgwkRWLREN/P+kOBmNdH8uvuwZfX/TllD81jVdZTZuobiVDysgqHJtSTxole+KYRThs0WvoEi5XR7sHt6nYm1OpQEztUHVMabkiASCg7xAwkl6vzVRM/+IiVMy8IOXerUqGipReSjR6tWo4U+rYmzOE7TRzqL7iSlw0f0FK7TSlAkWpTBUERjaiy0Zn4/4HUzuhWv1SKHVyPilUKqRjQGwekb9LJUNBqddIYeFoRe47SlRWpI1LZpyNghQavWw0R5M6f1uYkoFMsmFU65EWZDoyVenNqXQgZoQelkYJASMZ4bxKkTOqQJF7TzKhInsF6o8S7Su20YyLvTnJbJRop2nRRhNEUVT9ILGcM3ma+Gj9y5KfJ7UBrcT8A1adw8DIPJ42zJpcHlXJuNzuEXsEEiVLaiho9HC4aFTmblEUZ2pdDj1zjhkvfvmnf1Rl33MrTgUXqc4TZ9V55iIpEQSlGspIKUNHuwfV86uipilxOF340ZZXdRcERtJjcGXEEDCSHs+pEQwNAp9eNot1WgJTps0QX9jxpqrHYBvNmthGI1KW3Haa7nsEptqAlpvQDq1YeGMyFn5SSGoK35fiBYJGD/5Iv+T2pIkMAEvOqVKhZNYSK1CKF9KkGj7Fmyt0YeX4pPcRq2xqh2J6GtZq9ACQyIzYRrMmttGI9EGXQaDWjWirT2BqFhwGSWobGghqfe8i7bjdDlX2G9kbUC49LDShF2oGQrGGbyp1vIWXLcas8+eh9UgLiopLJK/0rWUQpmUgaLYA0GxDhNOFw4PNg200c2AbjUh7uhkarJcGNLsrExGd4vG0YXJ58fuiKFZqXRY9G1VWKc7/0eOK7zfVILDrRDvuXjI3an45pYaVGkk6A6FwUGO2EEpJaodZZj/3DAOlCweBvs4OPL9qIeu0BNIxNFgqttGIiKKl0k7LUKNAUpSNztZNCAiEJjAdGo6K/SIOtxzSqERE+ufxtGHvnrfh8bRpXRRSUH3dJsyaXA4AFVqXheQ53npkeJ0mijjeekSjEpnfBWPzTR9EpUrJ8xM+35Ffqeho96CxYQ862j0KlZD04vDO5/HirYsA1mmGxDYakXRso5lXqu00zYLATHuGrgLAsKzsHPi83qhtPp8XWdk5GpWISN/q6zZh5qSzsXjRJZg56WzU123WukikAI+nDatqbgh/8m7TujxWpMSwYGdWFgJ9vqhtgT4fnFlZKe/bKBjKUbK2b6vD5fMm43tLv4rL503G9me3al0kUoivswN7H7sbQb8PYJ1mSGyjEUnDNpp5KdFO07xHoN70dHfB5XZHbXO53Ojp7tKoRJSspgP7sfnJx9F0YL/WRbEMj6cNK2/8DnxeL3q6u+HzerHyxm/zUycT4Cfs5uDr6YHD6Yra5nC64Ovp0ahE6jNL8Hew+QCee+pJHGw+oHVRVKHE70nJ33VHuwc/Wb0CfT4vvL3d6PN58ZNbbtRlz0CzXOPpNCGrG9pMhkRKYRvNuNhGSz+20cxNiXYag8AhxpWUDt8oxNlOurH2lu9j3pwq3LziesybU4W1t9ysdZEsYV/DXgT8/qhtAb8f+xr2alQic9KiW39Wdk7UPDxkTPlFxZK2G104IDH68Nyf33kLvvnl83D3rd/DN798Hn5+52qti6QKPf2OmhobEAxE12fBgB9NjQ0alci8uk60o+X9BnSdaE/bMZ1ZWej3+xI/kHSLbTRjYhtNG2yjpY9R22kMAocIL2nucruRm3saXG532pY0t8KnJWq8UZoO7MejGx+O2vboxodMfR7JOsLzPyy5/FLMmlyetm79Pd1dcLpciR9IupYzqgBLVq+Dw+mCKzsHDqcLS1avS8tCIccONeOtv27FsUPNqh8rHrWDJjXmkzvYfABbn/ht1LatT2w0bc9AspY9Lz2Du5fMxW/+8xrcvWQu9ry0LS3H9fX0QHBkpuVYpA620dSndDuNbTQyOyO30+wKlcVUlFrS3ONpS3ofa2/5ftSN8rplK1B77wOyjqtX9XWb8B83LYfNZkMwGMT9D25E9RVXprzfd3a/FXd7xYSJKe+f4ptUNRUORyb8/r7BbQ5HJiZVTdWwVOYROf9D+FOfVTXLcdH8Bar/4TuupBSCIKh6DEqP6V9chIqZF+B46xHkFxXLDgG7TrQnvY+tD9yON+qfGPz+wuqr8fWb75B13GSlu3fZ9m11+OmaGmRk2NDfH8QP1z2IhZctTnm/7zXsjru9rHxCyvvXm8jfm5TVcJX+fVdUVsHucET1oLA7HKiorFL0OEq5YGy+4VYP7jrRji3r18Dv8w6uZL5l/W2omHmB6h9O5BcVw56RAX/ih5KOsY2mHjXaaWyjaYdtNPUZvZ3GHoFxFBaOxtTpM2X/EqWkw1b4tETNeQqmzZgtaTspp7BwNH7x8O/gcrmQlZUNl8uFXzz8O8VuflZf6epwyyE4HI6obQ67Iy3z90V+8g4gqPoBSVU5owpQck6V7Ma2lF48xw41R4WAAPB6/R807RmoNDXnkzu3aoak7WYSawXgeF9KyysoxI/XPwyn0wW3OwtOpws/Xv8w8goKFTuG1VckPt56BDZ7dJ1ms9vTsop5ZO9osE4zNLbRlKdWO41tNO2wjaY+o7fTGASqIDId7jx5Et7eXqyqWR73jTLSpyVmoeY8BRUTJuK6ZSuitl23bAU/aUqT6iuuxK59H2Drsy9i174PFOnlCXClKyD0aY9/yPvGH/CnbT6c6iuuxK53mwGgKS0HJF2K7MXj7e6E3+fFlvW3xZ3f61DjPyRtV0K6ewOqOZ9cWfkELF66LGrb4qXLTNkbUG8WXrYY9a+8iwef2Ib6V95VpIdnmBorEutpjsVk5BcVx3jfBNI2Z+n0Ly7Cj7a8CrBOsyy20WJTq53GNpq22EZTl9HbaQwCVSA1HeanJamrvfcBvLKzAQ889Fu8srPBlF329UrK8Aop+9RypSu9zAWj5Xw4kWUAYN4lZikhqb14SiunSNqeKqOFIcn4we3r8ce/vokf/exX+ONf38QPbl+vdZEsoaPdg9YjLSgqLlG8J6BaPUiTuf71MF8noO2cpZFlAOs0y2IbLf3YRtOOGdtoANtpQ8sAmXUa5whUgdR0OPxpyaMbHxrcZrZPS9IxT0HFhImmOmfJUOMGL0V93SasqrkBDocDfr8f9214RJFPm0b6ZHL+gktS3v9I9DYXjFLz4RDJJbUXz5jSclxYfTVer//D4LYLq6/GmNJyxcumVQiYjvnkysonWK4XoFpBXDK2b6tD7dqVsNsdCAT8WHvPBsV6BI7Ug3TORQsUOUY8WszXORKl5iwlkoNttNjUbqexjcY2mlLYTlMOewSqQE46bPZPS9Sep8CKtFqlKEzq8Aoj0OtcMKnOh0OUCjm9eL5+8x1Y/fgLuPK29Vj9+AuqBA9a9gRMx3xyVrN9Wx2q51dh5bXVqJ5fpcjQ2WR1tHtQu3YlfN5edHedhM/bi9o1NYaZyy/ee0Gv83WmOmcpkVxso8XGdpqy2EZTB9tpymKPQJXISYfN/mmJkRNzvdFylaKwmMMoxND2VMug1UpXVljdrOnAfryz+y1MmzHbNK/JjOZW6Gu4q5xePGNKy1XpBQjoYzjwwssWY9b58zTrwWYmkUGcD6E6rXZNDWadPy8t57X1SEuMrSJaj7QocnytViQeab5Otd6b6XbsUDMONf4DpZVTTPOaSF1so8XGdpoy2EZTj9nbaeluoyXVI1AQhEsFQTggCEKzIAi3xfj5VYIgNAx8vSEIgjoTARmMUdNhNfGcKEPLVYrCsrJzBiu4MK+3F1nZOSnvW6tPJs0+F8zaW76PeXOqcPOK6zFvThXW3nKz1kXSBOs0efTSi0cPIWBYXkEhKqumMwRMUeuRFtiHzENpt9vjBHTKy8rKhs8bXZ/5vF5kZWUrsn+tepCme77OdNv6wO1Yf82XsHndaqy/5kt46oE7tC5S2rE+k4ftkdh4XlLHNpp6zNxO06KNljAIFATBBuBXAL4MoBLANwVBqBzysI8AzBNFsQrAXQAeUbqgREalxvLqWq9SBAA93V1wulxR2zIznejp7lJk/2qtdDUSM69uptfu9OnGOs3Y9BQCWlVHuweNDXsUHTZbVFyCwJA59AKBAIqKSxQ7xkh6erqR6YyuzxyZmejp6VbsGGquSAzEfm+E5+uMpNZ8nemm12HP6cT6jCh1SrfT2EZTj1nbaVq10ZLpETgbQLMoih+KotgHYBOAr0U+QBTFN0RR7Bj49k0A45QtJpExqTVHxOAcJxGfxqR7laJxJaUQBCFqW1+fDw3/eEexY2jxyaRZ54IZqTu9xbBOI5JJrXn88goKsfaeDVE95tbesyFtPS2LikuG1Wf+vj4ceK9B0eNo0YM0HfN1amGkYc8WwvqMKAVqtNPYRlOXGdtpWrXRkgkCiwF8HPH94YFt8XwHwF9TKRSRGag/UauIflFEsD+IflFUaJ+nJPqErLBwNO6s/fmw7bev/YHhJ6OtmDARV/77NYb/hCmSmbvTS8Q6jUgG1RfUEMN1Wr8qddpIPRnzCgrx/R/WDtv+i9q1hlkwZCRjSssx+8uLddcTMJUevmYf9pwk1mdEMqnbTlO3jQaM3E4zcxsNMF87Tas2WjJBoBBjW8wrWhCEixGqZG6N8/PlgiC8LQjC2+0m+MOKrEVq13E154jweNqw8sbvoM/ng8/rRZ/Ph5U3fluxm3t93SbMnHQ2Fi+6BDMnnR33E7KqKdOQk5MbtS3d82BQcszanV4GVeq0vs6OWA8hBXFYsLKkDvFVcx6/jnYPfrJ6Bfx9PvT5vPD3+fCTW25ULITbvq0Ol8+bjO8t/Sounzc5Zk/GCZVVw+ZPSuc8hVYTfj/LfV+bedizBIrVZwOPYTuNDEsv7TS122hAcu00ttGMQ6s2WjJB4GEAZ0Z8Pw7A0aEPEgShCsBvAXxNFMX2WDsSRfERURRniqI4s4ATa5OByOk6ruYcEfsa9katPggAAb8f+xr2przvcAXm83rR090Nn9cbtwIbV1KKQDAQtS3d82BYkdz5TMzYnV4GVeq0zNw8VQpLpAY5Q3zVnMevqbEBwSH7Dgb8aGpMfWhuOGTs83nh7e1Gn88bM2QsKi5BMBiM2pbOeQqVYJSwPLKcHe0ejPIcxDnO/qifJ/NazDrsWQLF6jOA7TQyLj2109RsowHJt9PYRtOGkdpoyQSBuwCMFwThLEEQMgH8G4BnIh8gCEIJgKcAXC2KYpPyxSTSjtyu44NzRLjdyM09DS63O+1zRMghpQIz6ms0slTnMzFbd3oZWKeRpckd4js4j5/LjeycXDhd7rTO4ydXsiGjUV+f0UQGfEMD6a49L0f9PJkwUK/DntOE9RlZHttpsdtpRn19Rma0Npo90QNEUQwIgnATgBcA2AD8tyiK7wmC8N2Bn/8awH8BKADw0MDElAFRFGeqV2yi9Al3HY9chj3ctTrRzbT6iitx0fwFONxyCONKShW7+U6qmgqHIxN+f9+pMjkyMalqqiL7l0Kt10jDRf6xE74eV9Usx0XzF/C8J4l1GlldeIivD6fqtPAQ2ESh18LLFmPW+fPQeqQFRcUlioVkFZVVsDscUY0bu8OBisoqRfafLLVeXzpdMDYfbxw9rnUxYhraEzAcSIevxdo1NZh1/jxDnnctsD4j0l87jW00azJiGy1hEAgAoij+BcBfhmz7dcT/rwdwvbJFI9KHVLuOFxaOVvwGUFg4Gr94+HdYddMyZGTY0N8fxH0PbtSsAlPjNdJwqfyxQ6fovU6bW2GM4X3pZJQhj0aQ6hDfvIJCxYOavIJC/Hj9w6i97SZkZGSgv78fa9c9qMhxpIaMary+dNNjGDj0PZxsIK3H16Ineq/PiNSmt3aamm00QHo7jW209DBiGy2ZocFElqa3rtXhuQcumr8Au/Z9gK3Pvohd+z5A9RVXKrL/cAUWuez9Lx7+nW5vYrHInZ9B79Scd5L0gSFgtGTnCqPk6WkIbOSCJQsvW4z6V97Fg09sQ/0r72LhZYsVOUY4ZHQ6XXC7s+B0uvDj9Q8bKuyTurALoF54Hn5PRn7JKYuac04SkXXoqZ2mdhsNMH47jW00/RBElZa0TmTKtBniCzve1OTYRHJ4PG2ad62ur9uEVTU3wOFwwO/3474Nj8StXFItrx5erxxSzpER1ddtxqqa5XDYHfAH0vP6ikZl7uZQopGNKqsU5//o8ZT3Y9UgkGFf+nW0ezQdArt9Wx1q166E3e5AIODH2ns2jBj+pVperV+vXFLP01BK9KaT8v4ceryRnrv92a2oXVMDu92OQCAw4mtTslfgf847m3VaAmynkdFo3W6R2v6wYjuNbTR1yG2nMQgkMgiPpw2zJpdHdTl2ud3Y9W7zsArA7DfaeKScIyNLd+XPIDAxBoHyMQS0no52D6rnV8HnPXWvdrrcqN/REDOkSzUMMyqp5ymeRCGalu/BZANaBoHpxXYaUfKktj+s2E5jG009cttpHBpMZBDhuQciheceiCR39SwzSPYcGV1h4WhMnT7TVBUnWTMEJGsKzw8XKTw/3FByVzk2AynnaSSxgj4pQ3vVlFdQiMqq6QmDTa3LSUQUj5T2h1XbaWyj6U9Si4UQkfbGlZSip7s7altPT8+wuQeMOFmpUow4PwORFUQ24iN79rBxb01FxSXw9kbXZ97enpjzw6WyynGqykZnD9t2sK07xiPVodY8enzfEREpJ9k2GmDddhrbaPrDHoFEBnG8vR3BYDBqWzAYwPH29qhtVr7R6mnCYCIKGRo6hL9nGGFdn3XEqs+C+KyjfdhjtVpUIlYIONJ2NaixsIuR33dGLjsRmVeybTTAuu00ttH0h0EgkUG8s/utpLZb/UZbfcWV2PVuM7Y8/Tx2vdts+jk3iPQkXuiX6HFkLe817E56u55WOQ5LZxi48LLFqN/RgF8+9mfU72iwxNyIRERGkmwbDbB2O41tNH3h0GAyDSOuniTFtBmzk95efcWVuGj+AlOfj0hDf/fhLyJKH/b0U5ZRV7lNxrlVMyRtX3jZYsw6f55pz8dQQ3/34a9UmOV9ecHYfEUXDiEi9bGNFo3tNHO/XqNgj0Ayhfq6TZg1uRxLLr8UsyaXo75us9ZFUlzFhIm4btmKqG3XLVuBigkTYz7eSJOVpqK+bhNmTTobixddglmTzjbl755IKZELBCSzUECyjzdLyKAX27fVoXp+FVZeW43q+VXY/uxWrYukqLLyCVi8dFnUtsVLl6GsfELc5yS7qIQSkunxVzY6e/ArmceMNNQ48mfbt9Whet5k3HT1V1E9b7LpfvdK4P2GyDjYRouN7TTSmiCKoiYH5rL0JFXTgf14Z/dbmDZjdtSN1SrLkYfFOw9W5PG0Yfo5Z8Hv7xvc5nBkYs/7H5nyd68VucvSW8moskpx/o8el/38VFcMTnfDmAt+pO5g8wG817Ab51bNiArAOto9qJ5fBZ/3VJ3mdLlRv6PBdD3h4p0DLaVz2O9Qseo0u8OBZ15rNN3vXg3J9hT8z3lns05LgO00kipW+4RtNGtjOy095LbTODSYDGHtLd/HoxsfHvz+umUrUHvvAwCst/pSxYSJrFwG7GvYG1W5AIDf34d9DXsxf8ElGpWKyPzC4R+H6Mnz8ztvwdYnfjv4fWSdduLj95GZ6YgKAtO1Sm66lZVP0DQA1DL0iyVWnRbw+9HU2IA5Fy3QqFTGwWHDRNqI105jG83a2E7TN8sNDfZ42rB3z9vweNq0LgolqenA/qjKBQAe3fgQmg7sB2Dd1ZeIyBxS6Q3YdaIdozwH0dHuUbBEyWNvQOkONh+ICgGBxHVaMBjA7CkTNQ+uhg51TWZ4rB4ZrcxjRrm0LoJhJDPlAekX22nGM1I7jW00Iv2yVBBohTkKzCjRSkxmXH2JfwglZ1LVVNgdjqhtdocDk6qmalQiovTZ89IzuHvJXNPOI6c2qUGWUqFXvBVzk63TRgrj5JQx2ecn2udIP+9o96CxYY9mgbVRQsuR6jS9l11vGAYaD9tpxjRSO82MbTSA7bRksZ2mb5aZI9BqcxSYSdOB/Zg3p2rY9ld2NgybKzDdqy+pccz6uk1YVXMDHA4H/H4/7tvwCJdXH0F93Wb8x03LYMuwIdgfxP0PbuT5UhjnCEwslTkC5fQI7DrRjruXzIXf5x3cZtZ55NSgVqBysK074XG0qNOGlitW+eId72Bbt6TzNfRY27fVoXbtStjtDgQCfqy9ZwMWXrZY4iuQxsiBWTJ1WrzfJ0WLN0yYcwQmxnYaJSuZOs0sbTSA7TSp2E5Tn9x2mmV6BIbnKIgUnqOA9C3ZlZjSvfqSGp9cejxtWFVzA7y9veg8eRLe3l6sqlnOT5xGUH3FlXh73wfY+uyLeHvfB6xcyFDkDgs+3noENvuQT1kH5pGjkakZEiXT80yLOn9LteoAACAASURBVC1Rr7+R6jOp5yty3x3tHtSuXQmftxfdXSfh8/aidk2Naj0DzdBrLpk6zeivkWgottOMK5k6zQxtNIDtNDnYTtMvyywWwjkKjK323gfwreu/q5uVmCIrgvCnl6tqluOi+QtSquSsNqmuUgoLR/P8kKXkFxUjGIiu0wKBAIqKSzQqkTHoJUDRU52mVn1WNjobJz5+H3a7Az6ou/CJXn6vSkmmTisbnc2egQlw8RDjYDvN2KxQpwFsp8nFdpo+WaZHoFnnKCBtqPXJJf8QIqJk5IwqwJLV6+B0uZGdkwuny42192zgsOARmC0sUoqaPXHGlZQiGFQvsDZDD8BUWPm1k7mwnUZKUbtOYzuNzMIyPQKBUNfUi+YvSPscBZS6eMvSa0WtiqCwcDTmnHchXnn5pcFtc877Aq9VIhrmpmuuxVX/+q9oPdKCouIShoBx6DEs0VOdpmbDJladdt75X8C0ifH3nUwvNz3+TokoNWynGZeV6zS208ioLLNYCBlXshOrp1t93WasqlkOh90Bf0CZyWL1+lr1TotJiK2Ei4UkJnWxELlzA0biqpjRjBIO6fE+r0Z9BujztRqBnDqNw4TjGzo8mIuFJMZ2GiVLj/d51mn6wnaauuS20yzVI5CMaaRl6bW86arxyaVeX6uecfUuMhIlAkCAIWCYUcK/SHq8z6vVE0ePrzUZwokTOO2WlXC8tRP+mbPQN/di9M27GMHSswBBUPXYcuu08HvBKIFg5HvXKGUmouH0eJ9nnaYfbKfpF4NA0r1pM2ZL2p5OSk9+qufXqkdqTghMpCSlAkCAIaARw79Ier3PqzGZt15f60jsjfswaukS2D9sDn1/6CO4t24BAPTn5SMwvgKB8goEKybAP20m/DNmQczJGb6jvj44n38O7icfR+Yb/4e+eReja/UPEZg8Je6xlajT1AwEE733RjrmSM8d6WdKvA4uGkKkHr3e51mnaY/tNH1jEEi6F16W/tGNDw1uG7osvVlY6bUqgat3kd4pGQAC1g0BjR7+RbLSfd5Qr1UU4dq6GaO+dw3gA1AC4BoAhwG8B+B9IKPjODLfehOZb0UMmRQA/6QpCJxzbqi3oCgC/j64X6wDuk49zLXtz3Bt+zO8//pV9P7bUtgOfgTHvgbYG/ehPy8fvksuRceZZ8Jht8MbUSy5dZpSqwpLee+p8T5V6nUwDCRSh6Hu8ymy0mtVAttp+sY5Askwmg7s18Wy9OlgpdeaCo+nDbMml0dVMC63G7vebWYFoyDOEZjY0DkClQ4AAWuGgGYKAIey0n1ed6+1pweZu3bCsfMN2Jv2w/5BM2wfNCPj5Gehn38BwLcBOCOeIwI4AaB14OswgGYAhwAE4xznTADzAJwL4BUAfwPgj/PYAZ8AeAbA4wBehzJ1mpwgTW/vPaV6OL5x9DjnCEwC22kkle7u8yqy0mtNBdtp6SG3ncYgkIgMTa0JgekUBoGJRQaBDAGlizWcUW9BBIUIJ04AwcDg92LuaUBmpoYlii/j6BFk/t8ryDh2DBntbchoa4O9aT8y9+yMHd7lAFgM4BIAyU4F6APwIYBPB54T/hoHoHTIfjoA/AXAQQBjEep1eCaAdgB7ATQAOHnq4R8JAtq+Wo3SBzdCzM1NskDmpkQgeP74PNZpCbCdRkRKYDtNfVwshIgsSa0JgYnkYAgYX7whfpGBXzrDP3vDXjh27USwpBTBs8sRLCkD7CP8WRQIIOOTVthajyKj9SjE00+Hf1IVxIJC+WV4Zzcy334LwTOKEDyzFMGSEmS0fYrMXW/B8fZO2Bv3IVhSCv+M2fDPnI3AhHOAPh8yujohdHUho6MDGZ5PkdHWBqHjOPoLRyNYdhaCpWUInlkKOJ0jFyAYhOtPf0Tmm2/AP30mfAsuQf+4M2M+NPO1V5BTeycy//5/0T9wAt5LvgbvVxbB96WvpHQ+UiaKsDXth+u5Z+B89mlk7nk79uMEAGUAJiIUxp0x8HUakg8Aw5wAzhn4SiQPwFVxfnY+Qr0ODwM9LwP2vwNnnRRx1tNPAa8+hY77n4Tva4tVX6xE7+LdI7jgCBGR/rCdpl/sEUhERCNij8DERpVViv/1+LOK79dMIWCY5r3+gkFk3/cz5N5zB9Afsd0GBAvGQMzKhpidDdHlgtDbg4yTnRC6OpHxWUcoqBm6u7HF8E+eAv95F6DvovnwT50+cqAoish87RVk3/czOHf8TelXd4oABM4qR6BiQuhrYiUC504OhYmZmXDV/wk56+6C/Z9NUU8LVExA35wLQgFpSSnE7BxkPfIQnK++HHqAA9FDZiPmwYMABM8Yi/6CwtDX6NEIln0egfLxCJ49Hv35+RC6uyH09EDw9oYC0LPHAw6H/Jd54gQyX/kbnH97Ec7/fQm2wy2nfpgJYBKAzyEU8uUCKARQDiBL9iHTox9AI4AtAD4IbfJd/EV01t4bmo+QYkomEGSPwMTYTiMiMgb2CCQiItJIrsum+D7NGALG+j6dMlqP4vTl34LztR2hDTMB9CI0MVs7YPv0WPwnCwBGIdSrKw9AJ4AWwHb0CGxHj8D1wl9Cj3MBfVPOB/x+CN5eCL1ewJYBMTsHYlY2hM6TcOxrGHwsZgLoBuAZ+HIjFFSVIzS09FOE5qL7YOD/zoHnOQFkIxRwnT7w/88AtA08zgPYP2wOrX77/HMRJwEI5o+GzdMW+v5zAC5CaLjqe4C96QDsTQeGv/4sAF8B8CVEh2jtAHYD2AOgEbC1HoWt9Wj88ziUDfBPmIRAxQSIObkQ3W7A6UL/qFGhno1ln4e/ampU78aMtk/h3PZnuJ59Gs5XXowe5psLYMrAea1CdGhpJBkIhZiVAHYA2AQ4X34JzvOnoW/WHPR+82p4F18J8fTTNS2m3qi5ajIREZFZMAgkIiLSmXSGgEo1nHU/z19PD/IvvRj2Qx+FwrMbEQqKwvoQCuR8ALwILeoQDt3cA19D/2rqRyh0+xDA+wj14PoEyNz595HLkgPgUgALEQrwElmQxGOG8gM4BuAIgKMAPh74akUoBCwAcDmAuTj1ugIIBY4fIxQotiG0QEYlgC/HKWvBwOtYiNA57Bz4Ojnw3GOhY+IYgB6EzqkToZ6FntAxHI374GjcF/+1uIBAyYTQ/0UR9g+aTvXmFABMQCj8q0IoPM1I6gwZQwZCv/+ZALYC+D8gc9dOZO7aiZz778XxZ19EsLRM0yISERGRsTAIJCIisoiRgrlEod1IQaFW8/xJkf3rDaEQcByANQj17ouUOfAlRQZOzS93wcC2doRCL0fEPvtxKmAMAhiPUMCoJgdCr3XckO19CAV8YzD8r0A7QqHaBJnHzEQoGCyQ8BwvQmHlJwNl8w98hXs3Hgl9DeulOAmhcz4doV6AZncagOsAfBPA2wC2AbaPD2HUN6txfPtrEHNytC2fzsSbk5SIiIgYBBIREemKnN6A6QjfdDXPn1R+P7I2Phz6/1UYHgIqSWoQlm6ZAIq1LkQEF4CzB77i6UCoN2GYE6G5/qzIBeALCAWgtwOOxvdw+veux4nf/9HyC4kQERFRcsw0eIKIiMjQjDIvYNno7MEvI3A981Ro3rqxACZrXRqSLA+h8DL8ZdUQMFIWgP8A4AJcTz+F7F/8XOsSERERkUEwCCQiIiJTy/rNr0L/+RJCc8oRmcFYACtC/82984dwhhesISIiIhoBhwYTERHpgNzegEbplacJnw+5P7wFmW+9GepB9QWtC0SksBkAvg7gKSDv3y5H9/U3ouuHd0Aclad1yeISTp5E1saH4HzuGQh9fUB/PwAR4qh89M2cBf/MOfDPnI3+sXoaw05ERGQeDAKJiIg0ZpQhwXqVcewTuJ5+Cq76P8H2zybAnQUxyw2huwe2wy2hv3a+DfUX6CDSQjVCi648D2RvfBjZmx/GZz99BL1XXQNkpDj4x+tF5puvw7F7FxxvvwXHnreRcbwdojsLYnY2xJwc9F00Hz3XfxeBykkj7ko4cQJZv3kQub/8SWiF7hgy33ht8P+9/7YUn/1qI2CzySo6FwwhIiKKjUEgERGRhlIJAS3dGzAYhPO5Z5D121/D+drLgBjncQUAbgbw+TSWjSidMhBaBOciAI8B2A+cXrMc7sd/h5P3/hKBqdOk7c/ng/Nv2+H6cx3cz/wxFDIOIfg/A05+BgCw/7MJWf/9CHwXzUfvNdchOHYcxOwciNlZsB09AsffX0fm31+H883/Da2eDYRWpr4MQD5Cw/UFAMcBNAP4J4ADgHvTE+jPPQ2d6+/nQihEREQKYhBIRESkEfYElMHng3vzk8j+5c9hb/5naJsNwBQA5wOYCCCIUODgR2hxiUxtikqUViUAfgTgDQBPApm7dqLw4jno+fYN6PzRnYDdgcxX/hfOF5+HfV9DKFyz2YAMG9DnQ8bJzyCcPAlb+ydAIGK/pQgFd+UIre6cj9B7ywvgMwCvAHgNcL62A87XdoxcxkqEhjKfE6f8Uwf+3wjgZ0D2xofQf8YZ6P7P2+SdEyIiIhqGQSAREZEGUg0BrdYbUPjsM+T89A64/lwH26fHQhsLAXwFobn/rHU6iGITAFwIYBqApwC8AGT97jfIevI3QB9CIXkyygDMGfgaE+PnmQi95woQ6m17JYBXATQgFBB6EQrjswBUIBQkTgBwepLHr0RoIZQNQO5d/4X+MUXoXXptkk+OeBkcHkxERDQMg0AiIqI0Y09A6U679T/g3vRE6JszASxCKKTgXzJEw2UBWApgPoDfA3gfoZBwPEK97iYi1JO2f+DLDsA98LwsSJ9PMwvApQNfSpmDUI/Dx4Ccu34sKwgkIiKi4fjnMxEREema0NkJd/1ACPhDhIYVcsowosTGIfSeOQJgFIAcbYsj2QIAjwEZ7R6tS0JERGQaDAKJiIhI11xPPxUaZjgBoSGDRJQ8AaFA0IhsADIAIRAA/H7A4dC6RERERIaXoXUBiIiIiEbiCg8JnqttOYgozQQMLvYj9PZqWhQiIiKzYBBIRESURpwfUAJRhPsPv4fz/14BHABma10gIkq7cBDY3aVtOYiIiEyCQ4MpPlFExrFP0H9G0eCmnJ/egYwjhwG7HbDZ0H/aaQhWnIPAxHMQqJgIMTdXwwKT7gWDsLUchK35n7AdOhga6jOgPy8P3iuv0rBwRMZh+hWDRRGZLz6P3No74di7J7TtAoQWJCAiaxkF4CSQ942vovOudeib/y+AwElCiYiI5GIQqIGMtk/hePstBEtKETh3MgAg8+WXcPqK6wFBQH/h6MEv/6TJ8J93IfzTZqg2L4rt4Edwbd0M4eRnyPjsM2Qc+wS2gx/CfvCj0DCMRwCE25wvAtgbZ0dVwCev9oX+L4qhf/mHmrUNuQ7OuMwN/D3OY8sA5FwHAPjkKz6c/t1vwz9tBnxfvgzB0rJTj+vpAVwuICPUoTn31lVwNLwD9PVB8PmAYAD9Y4oQLCmFf+Yc9F5znSovjUgOJXoDGi4E7O+HY9dOOBr2om/WHASqpg6+fzMOf4ys//4N3E/+AQgE0D/mDPSfUYSM4+1wvLM79PzTAXwFwELNXgERaelqAA8Cjn0NyK/+CvounIuuW3+Evi/MHbyXjKRsdDYOtnWrX04iIiKDYBA4hO2Df8L24QewfdwCIRiEaLcDNjvE7Cz4J09BsGJi0vvyeNpwuOUQxpWUYkxXJ9xP/gGuus2wf9gcesBXAIQ7QL0HoHWgDEePDO7DvWXgP/8P+OQ7ESGbnIBNFOF460246jbBP20GRp1+/alj18Z5Tg6AEzgVBH4VwCwA/QNfJwEcRWg1ujLgjOcGxm98DAR+Ox49y1ag55pvA263tLIOmRA6e/1PYWs5BMHvB8R+BM8oQrDs8wiWliFw7uTBXosZn7TCsfMNiFnZoa+cHATPHg8xx2jL5Enj+PvrcO74G2wth5DxcUvo+u3uApxOBConoeNPzww+NnP7XxEsLUPw8+Ujhsu2pv2wHfwIQiAA0eUKnU+3G4LXC/j98H/h1GRdp19/deiaFDIAfx8ErxdCXx/s+xthW3YYGD/wwDMA5AEYC+BzCA31Cxt76r9nPOIENgPuzf8D3LYKgfLxQL+IjE8/QUZXF3D/wPOBUDC9c0jh328M/bvvv3F6wQ0AgE/+5SRy7vsZvIsuR2DylGRPraE5/v46bC0Hgf5+wG5HsKQMgbPLIRYUMqRPM6WGA2sZAkbWaYWFo2M/yOdDxokOCB3HYTv2CZzP/wWuZ56C7cjhwYcEx5wB3yWXQujqhPuZraG6ZIDN0wa8927om1wAiwB8EYBTrVdFRLpXCeA+hD6M3gZkvv4q8r+6EMGxxfAuqob38sXwzzl/xFCQYSBFSqo+IyIyMUEM99hJsynTZogv7HhTk2MP8vng2Lsn9McDBkKsWwEcjvP48wHcBHzyr32Azwfn88+h7/+zd+bxURf3/3/O3rkIV5AkBGO5PfDAKt5gtVaqtZb2p2K9quBtPWq1arX2sNJaq1IVb/Fo9etdFetJQFEQ8AAFQY4ASRDCFY4ce31+f8xns7vJHp/dZHdD8n4+HvvY4zOfmffMZz7z2nnPfGZOOAmjoH3H7JUXn+PaKy/mF8BFLS0cG4zo6biB76Efczre/M0L7AQM870B7YBbhXay/R69YDLAXdB4yMU0TziVYJ++GEVFGEW9CPbuo2dKhTAM1NYt2Netxf3e2+Q99wyOVaYT8lDgGjPcZuA9IA/t8CsC9kI7WtJ9DOs1IOTE7A07rv87jRdMhvz4EdrXVuP+7yt4/vsyriXz4RHCq1jeBKyNc2KkQ3Up8Jc2xxX4hw7Hd+DB7Pr9n6Jnl1nAseRLnJ8vwrZ1CwQC4PejgkECew3EP3xklEMsVWz1m3AuWoDjq8U4vl4CDgcNjzylD/p8DKgcQLC0jMCgwQQqBhPs1w8cTgyHg5YJp+IffZCut48AVXESqSRcJl7gQnTH2w6+4fsSGD4Sw+XC8fVXOM//CsrNsE8Bb8eJc2/CzmMD+GWCTP4MmBgR1or/qRH4zHx9CTRHHHMAfwD2Mb/XALvM30NDG9uBerTT8VDztyXAnfpjyzHjaLzsKlpOmmBpNkHWMQxsdbU4P1uIff06AkOGalsBtWsX+Y8+SLBkL4KFBdjXr8e+dg2ONauxr1qJ47pVOt8A/yLmDMxgr2K8x45j+zMvRB8IBLBtqMO+fh22LZuxbd2KbdsWet120yLDMA5tH5MQomLkAcY1D78W81iXdwL6fNi2btHXfMsW1LatqKZG7dBvbIRgkC+WLuE///cf/HY7a4NBzr7jH5x04RQ9wPTZQjyvvYz79VdxVK+OnUY/YDiwHNga8bsdve7fD4ES9L27DfABo9G6JAiCEGI38BYwB9gS/rn5pAlsf/ZFvXRNAqrrd3PEsD6iaUnoEv20DBHqozmdTnw+H3dPe5jTf35Grs0SBEFIi9LerrQ0rXs6AoNBaG5udTrZ1q2l4KH7UTt3YNu2FbVtm37saNVX0ALcj15/BOAxYCO6Q+IAAminyW7gQMKOuy+AvwNOaD7pNJpPOY2WkyZg9OnL5s31fP+AoTQ3NfEo2u/SCNgOA88JwEh05ycdNhF24MVg+6NP0fzzMwEouul6Ch64NzpAH+AodMdrSJo2WCGAduK8ClSbv/WChtvvp+ncX4HdLIBAAM9Lz1Pw4LTwY2CgnUX3AP3N75+ir0Go3LaiHT2b0CPFp5u/bwT+g76uLeY5G0x7AB4AirUz17loAcH+JQQqBrc6g9Tu3bjee1s7XTwe7WR7AJgbJ58RDrHvfuzF8++n8B1xFIF94heu2rIZz39fwfPyC7g/qtLOsRCDgb+anw304zDxbtGLCe+g+RWwGD3jrr/5KkB3phW6Ew66k/0YsB5dfm25Au3wBvgAWIAucx/hMnUAFcCUCDs/Qd8nhnncab73NvPUEV+bH1gHeNCPCOZjzZnYlhr0bIKPaHUs+ocMZeetf6blJ6fnfIac2rEDz6sv4f7fG9oB+N2G8EFzEALQ+bghQUQ3AfuZn98BTN8/fvT98R06/0cBl+lDG4/aRL8Tj8axZoUO19Y2kE5TEuI5Arvyo8C2jd/R67dX43nz5ZjXPRlBpwubzxv9ox3d9hSa70OBw9F6Y0O3EevRGmoAxwCyd4ogCKliAKvRTwRUAbth13U3sOv3f0p6arqdpp7EmPwCY94I/RTUthf+S7BEP4ZRdNP1uD7+MBwwoh/pHXsUO6feDYDaXE/fn/04bvw77rirdSA974lHyH/84Zjhgv36s+3Vt1q/9zl9Arb6TTHDNl4wmaYL9VMgzrkf0uu3V7cL4w/4+Xb5N5xoGIRiud9u51dDh2O3t++ceY86hp1/vzecp5/EX6Ni553/xHvsOJ2nR6eT/9j0mOGMvv3Z+uZ74TydciK2zbHz1PSri2mcov+suT6cTa/fXBk3/a2vv0twwF4A9LruSlwfVsUM5z3qWHb8835AT0joO+H4mOEAdtw1De9x4wHIf/gB8h++P2a4YP8Stv4vnF7fH42Lf50mX0bjJfpPrWv2LHpdc3n8PL31AcG9Buo8XX0ZrtmzYufpmOPYcd/0cJ5OjD9JY8c99+t1RoH86f8i/8FpcfLUn63vhzuAfU84GtumOHm6+HIaL/+1macPKL7i4rjpb3nvw3CerpiCu+qDmOFajh3Hjgce1XnatJF+xx8ZN86GaQ/hHX+CztP991Lw4H36QBs/T7B/CVtmhx+j6jdubPg6tQm7+9KraLxSOx1cVe/rJcxCtAm7ZdYnrU/nFV96Ia6q92OG9R53PA0PPRHO07FtdoCLCNvwwKN4f6Dvt/xp/6TgX/+Mmfdg/xK2zA37EPodfSi2TRtjht19xdU0XnWdztMH71J8cfzlo7Z8uCCcpynn4/rg3ZjhvON/0DqJx7ZpI/2PODhunNsfegLvCSfpPN33DwrvuStmuMCAAWyZ92U4T0cchH2jmae21+mqa+l1+y092xFo21CH58XncL/3jp69dWSDdqIArAFuiXPiYLRDY584x+OxGHgZ+DbSCPAecSyLT/0pJ9x+LQ1NMAj4MfCGB165Cb7fGc639eg/PWvRHfomtKdxN3Ad2mEJMNO0sQTtuDka2J/s7hVtAJ8Dr6D/sAG7J1/Kzr/fi23dWvpO/DGOb1foAx7gILST8kDze2fgQztPatCdTtBOq2vRzjAn+L83ksCAgbjnV+lZc9cBh5hh56Adbb3RndxIZ2Rf4Ofm93rA/M/hG30Qu6+4mubTf9Hu8duBF7h0eWDGNQLtUByMrocVEYEbzXQ2m6/dpu0B9Ey3yjTKI0Qz2klag3YCVJiv7v4IXiP6/nkbXaZA0xlntwpTrhh4tEvXsxD56JnDZeZ7qO5uQdu+HX0N+6Fn7w5Az+QdSOJFHwz0I/1+wg7iBWjHO2hna3+gF9qZUwjqLXEEJiOWI7ArOwHdb8+kz+Sf6roA+noXma9C9C6d5mvjDnhjAaiAnqBXiR7PCk08pS+63f4+etZfF5xkKwhCN8YcnPcPH8HmT5ckDS6OwOQcqpSxMPRlGuEBm3+gB/pjcRBwvfl5G+EBzFhcC4wxP7+E7q/Eojd6wkaIK8y4Y3E64f/kn5m2xqEcvbIRwJs2mBCME3APylN3vE6SJ/Oz5EnylCBP6pX0+ml7tiPQ68XzygvkPfcs7qr3omdOHYJ25oB+1HYO2rFUGPHqg+78dISt6E70IuAbIAD+MuhTD7t84WB5Llh7L5R0NL1EGOYr1AkL0nU6ZAZ61Pb/0DfBILR9v0U7JH6KflTalSV7dgLT0bMVt7c5NgT9OOtBKcZZB7yIfgS1Uf8UGDSYxvP0phd9W07VP9YCz6BneY0hvP6ikF0C6FmPzwH/DzjJfOw/SzgXzCdQPogBn5ujELOBD9Ez9UainXrZun/r0QMKA4jpgFdniyMwGW0dgdl2AhbcPRXnF58RKC0nUF5OsKwc36GHE6iMHuVyfLWY/IfuJ/9p0/G9H3owrH+7KFup3wF7/xqaIm6PPBes+wv0t6MHm7qK1giC0POoA64H/7DhbF7wVdLg4ghMzqHlylh4qfllMOEBxu9o/Y/bSuiBijz0YCTo//brEyQwgPD/322E/4u3fTjDZqYfYj3hp3zaUkx4hKqRmE++bN0NJ0+Fz/zhifAjnTD3t9A31nLiHsJrUvsJew9j0Z/wkkoNhAfa2mInal1s6ohaKzeKInS+QP9P2xInHEQPBG8helmdSDyEB4ID6KdF4tGH8BIdO81XLGyErz3oJ7biXadCdL4wbWzbD4ukhPAEjG3oJ5Ni4SZ87QO0DvTHpJjwf91dtK/PIZSZfojNxL9OBYTrcwvxrz1o51IoTw3oCSixcBG+9kGil1VpSxHhiRyNROdJtfkc+fd0G/HzlEe4PoeWMIskMt7ehP8H7kRPwokV1kH42gfR+Y9HAWG/QBPx67ONcDlhxhnPveUmXJ99xL/2mHaG8rSb+E/OOAhf+yC6TsUjj/D6+M20L6e26YfYRfw8uUD9qgc6AntdPpn8Z2foL3bgYLRzZTi5edRoN3o9sy3wQhGcNwOcdvAF4LHJcFb8Gb09h7bOyY1oMcrltjVNph1b0TPz+iUOnhQf+lHiN2jdAIYyYCrSWe6KbEMLiHltNpfPxz9yVPR6m52Ifc0qiv5wM57XXobjiH7Euovu3yGOwOREOgKzvSagfW01JQcOj3nMP2IkLT+cQGBQBZ7nn8X1mTnHw452gE/AUrv0n4/hwkdE0wRB6IKII7DTOfR7ylj451xbkRlEzwRB6E6k20/b83YN9vvB4dBrt+2LdrCcBIxFjzDkkgL0rDbgF8C4Q6C6HipLMjwTcE+ibYdzr5xYEU3oWbfKTorPCYxDr9/3OXomZAVda4amEKZPxOca6H/h4XgPOJztz77YutZKp2AY5M14jOLfXqZH1pzoAYuQA7CLOgGF1MjFxiCtCBsuswAAIABJREFU65YMRz+euxU9Gr8UHMu/wbH8m3DgfPSs0xPQM7MtctaRcML+ommCIAjCno3omSAIwp7kCGxpoej3N1Kw6H69WYZCO2668Cyrkl4iLj0aG/rR3zHJAgpdhiBQAK4F8xlwRAX1/1tCYNiIDkerdu6k15VTyHv1Jf3DkcCZdHz2qdCl6CwnYKq43zEXUj+G8IZWoB9jWIFeP6se3RYdRtpLMIimCYLQlVFNTRAIhDekE4Q4iJ4JgtDT6aIutGjsa6vpe/J4Ch6+X3doItec2CNyIAjCHsFg4E/odSK3QMmJB2Bbt7ZDUapdu+h74tHaCegBLjdf4gQU4pDKbEDbhjo877yhB8farmvqQM+cnwT8Gr1hVLbWYRUEQcgWfYFCsNesp+i2m3JtjSAIgiB0ebq8G8313tuUHDlcr2vUH7iN6EVjBUEQOpNi4CZgFLAd+vy/n6C2J1rJODF7ze6Lc/AyvUXdn2hdPkDoXhQ6czPBPv+JR8K7iOdmQqIgCEJu8QBXAXYo+Nc/yXvikVxbJAiCIAhdmi7tCHS/+iJ9zzhVb8JxMPAX9EwdQRCETOJBL0FQDs5vltH7vDMhjY2VBr5pTr86G7id6F3iBCEGqcwGxOsl78lH9ecfZsYeQRCEPYL9gAv1x+LrLsf5ydycmiMIgiAIXZku6wh0zXqPPhdM0jMdfgxcS+43AxEEoedQAFwPlID7wA9AWd/Nw77iGwYe5dJb2IN+RDMv0RmCkDqeV1/Evmmj3vRjVK6tEQRByDHHAScDQSic2k23vBUEQRCETqDLOgL7bp+gOzanA2fRhS0VBKHbUgLcBRweMbsvCbaa9ZT8cDR8DbyUSeOE7kZKswGB/Icf0B9OQnadFgRBAN1vcIO76n3sK75JGlwQBEEQeiJd0r028E2XXtD8BuDnSAdHEITcEbH028CHXNjXrIof1u+n90XnwHb0QMbZmTZO6C6k6gR0fjoP18JP9cxVWXdSEARBU0DrxkmuBZ/m1BRBEARB6Kp0KUegra6WgZNc4DV/yM3a64IgCO1ZCNwExVdcDMFgzCCFd/4R17yPoQ96l1Z3Ng0U9lRSdQJiGBT+9Y/68/HoNS0FQRAETYV+cyz9Krd2CIIgCEIXpes4An0+ev/qbJgJ/CfXxghC51G/Axas0u/CHswIoABcc+eQ98yT7Q67Zn9A4T/u1DOYLweKsmyfsEeSshMQyH/kQdyz3tPr5v6o820ShESIpgldHnEECoJgEdE0oafSZRyBRX/8fXgmzem5tkYQOofn5ylG3ujhkheGMPJGD89/kmuLhLQpAs7VH4tvvATbdxtaD6mtW+h73o/AQLdfsnGDYIF0nID2b5bS6+ar9ZeLgN6da5MgJEI0TdgjGKzfxBEoCEIiRNOEnkyXcAS6Zr1HwbS7wQ5cCfTKtUWC0HHqd8BlT7mZNWc+ixavZNac+Vz2tEdGnPZkxqLXHmqEopt+g716NQBG7z56w4b9kYEMwRLpOAEBet1wLfjQu2N+v1NNEoSEiKYJewz9AQ/YN36H2rol19YIgtAFEU0Tejq5dwQ2NtLr6sv154nox+8EoRtQXQ+Vg8sZPXo0AKNHj2bvijKq63NsmJA+CjgfsEPeyy9QMnEkA990MfAtD/wEvcFR7ltVoZtiq63BPecDcCIb0QhZRzRN2GOwAQP0R/u6tTk1RRCErolomtDTyXmXteD+e3CsXaOn8f8419YIQudRWQLV62pZvHgxAIsXL2bt+joqS3JsmNAxSoDT0BuB2NGPA4fIeYsq7AmkOxvQ8/ILur4dhN4ZUxCyiGiasEfRT7/Z16/LrR2CIHRJRNOEnk7O9+Utev8P+sMv6QLWCELnUdILHjinmfHHHs7eFWWsXV/HA+c0UyKPvu/5TDRfgpBF8l56Xn84Mrd2CD0T0TRhj0IcgYIgJEA0Tejp5N71diVwCrBPrg0RhM7njCPg+P2aqa5fTWUJIi6C0MNJdzagc+GnOL/4DDzoGYGCkANE04Q9hv76zV6zPrd2CILQZRFNE3oyOXUEDnzTpT+IE1DoxpT0EmERBCE97KtXUnDXneQ/95T+YSzgyqlJQg9HNE3YIzAf73Ms/iK3dgiC0KURTRN6Kjlb0cq2dQuszlXqgiAIgpBdUpoNaBgU3XgdJYfuS/6/TSfgscCkjJgmCILQvTgAcIP7o9nYly/LtTWCIAiC0KXImSPQvn4t/B7YmCsLBEEQBKFr4nn1RQqmT9NfjgPuAi5GNgkRBEGwQgFwlP6Y/+j0nJoiCIIgCF2N3O1xaQCjgb1yZoEgCIIgZIWUZgM2NVF060368/nAFEQrBUEQUuVE/Vbw1IM4vl6SW1sEQRAEoQuRO0dgEfDjnKUuCIIgCFkh1Q1CCh64V8+aHwyMz4xNgiAI3Z7BwKFAC/Q/cQzOeR/n2iJBEARB6BLkzhHYH9g/Z6kLgiAIQsZJ1Qloq1lP0d9u1V/OJpcqLQiCsOdzOfB9oBH6nTkOtWVzri0SBEEQhJzTY7oYf3sdDv6dfk+VNz6Dix7R75nkzPug+EL9nirLamHGHP3eEX7wZ3Cfq9/jsfeVoM7W79nk0sdg4KX6PRd2PfguHPtH/Z5p5i6H217U7+nSkToP8OxHcNo/9HsyCi/QZV94QWppnHwn5J2n32NhNQ+DLtfpD7pcfx97Czh+qd/T4bpndD267pn0zs80iepisjLtSDsjpEaqTkCAXjdfDy3AYSQcLEv3/s6WnkH6dS2begaiaaJp0Vz3jC73dMpeNC11OqJnYKGdcQFXASOA7VB8zeUdN1rodLq6pkkfLTmJNK076RnsWZqWbh8NErfBqdgfqWkd1TPovpqW7T6aMgwjOym14dDvKWNhkj/nnUWfKYqWoIdBgwZRU1ODkyYaHrV27iE3K77ZGD53xIAmPr+j8210nqtwusLptDQ3EbBYua9+WvHwbA8VFYNYv76Gycc2ce+5qdvgOFfhcnkoLy+ntraW5uYmgs/EDhOyM1aYTOA+X2GzuykpKaG+vh6/rxnfU9F2OZ3h4y0tzZ1q18DLFDu84XwXOpvY9GDnxR/JhL8rqpaH0xo3vImZvw0fr98B1fVQWRJ/u/uO1HmA712j2LAjXJ4Di5pZc0/ssOnWiWTnWc2D41yFw+GiuLiYhoYGvF4vHk/6dTTvAgW2cN6D/mZaZlg/P9OE6mLoPo2si8nKNN12Rp3NIsMwDs1MjroHow442HjilVmt39NxArpmvUff0yeAG/g70C92uHTv72zpGaRf17KpZ5HhRNNyo2lW9Ayyp2l5Fyh8ARsul0s0LQt0RM8gxXamHrgRaAaFaFoy9oR+mvTRYofJtp5BYk3rTnoGe5amdaROJDo3FfsjNW3Lli1p6Wsk3VXTOtLOpNtP6/YzAv/2OrQEPcybN48VK1Ywb948fORZ8l6/8Rl8szH63OWb8jp91OnM+8Dpik7H7cmz5A1eVgsPz9bnLl+uz31kTl7Ko04/+DO4TBu+/fZb5s2bh8eTFzXqtPeV4TAhOz2evIyPOl36GCibi7y8PEpKSsjLy8Nmd7WOOO19JTgc0cedTlen2fXgu7DDG53vXb68jIw6zV0OVcuj06pakdc64vT8PMXIGz1c8sIQRt7o4flP2sfRkToPemSpriG6POsaXDFHnAoviF0nko06nXxn7PNCIyRW8zDocrDZHNhsNnr37k1LSwseT/t4rY46XfcMGCo679hcXWbEKbIuhu7TUF1MVqYdaWeEzKM219P3wgn6y+nEdQKme39nS88g/bqWTT0D0bRca5oVPYPsadp1z0Cz18DlcqVcJ0TTUqcjegZptDMlwLnA4VnInGCZrq5p0kdLTiJN6056BnuWpqXbR4PEbXAq9kdq2rZt22LqayozA7urpuWqj9btHYHPfAiDBg1i9OjRAJSWltKvXz+erEp+7pNzos8dPXo05eXlPDmnc218bVHsdF5blPzcT1dBRUX0uYMGlfPpqtRsmLUMysrKouIpKytj1rJwmHVbY4dZtzW1tFLlpU/BbrdTVVXFokWLqKqqwuFw8NKnYbtiHe8su/7zSezr8584DXxHeGVh7LReWahHmS57ys2sOfNZtHgls+bM57KnPdTviI6jbZ0PxfHMh9ZsmPZ27PKc9nb7sLu9sevEbm/iND5YGtvGD5bq40/HycPTbfJQux0cDof5J0t7S2PZM3+Ntbw/81HsvD9j4fHobPCvd2Ln71/vQNUyXWalpaUsWLCA0tJSysvLqTLv4be+jF2mb32Zq9x0X1LdIdj9+qv0OfN02AoMA06OHzxdTcuWnkH6mpZNPQPRtFxq2rNzrekZZE/Tnpmr39OpE6JpqdMRPYM0Ne1YIAePTArx6eqaJn205CTStO6kZ7BnaVq6fTRIrGlW9QyiNc3n83VIz6D7alqu+mjd3hE4ugJqampYvHgxzz//PMOHD8ftdrN+R3xPPWini9MWPhdg8eLF1NbWMqhv59pY2jt2OqW9k5972BBYvz763JqaWg4bkpoNRR7YsGFDVDwbNmygyBMOk++KHSbflVpaqXLMSP3HIPLmKC0t5ZiR4TCxjncWpxwc+/qccnCnJdFKeZ/YaZX3MaeaDy6PyufeFWVU10fHMW5fHce0adO46KKLmDZtGrW1tYzb15oNHmfs8vQ4Y4ePVSeSMbhf7HwO7hedh6qqKhYsWEBVVVXMPNiIbjj79u0b056++dbyvk9J7LzvU2Lt/ExTnB+7vIvzYdwoWLduHSNGjOCSSy5hxIgRrFu3jnGj9LknHxi7zE8+MFe56X5UlhRYdgLa16yi6LfXMHCfYvqc8/9wLfwUeqE7qY7456WraX0Ls6NnkL6mZVPPQDQtl5rmdlrTM8iepoXuhXQ0RDQtdTqiZ5CmpinzJXQZ0tE06aN1nT4aJNe07qJnsGdpGqTXR4PEmmZVzyBa0zqqZ9B9NS1XfbRu7wjcdzAEg0EOO+wwLrjgAu655x7OPvts/vXAdC6eEdtTH5ra++XWClpaWhg7dizDhg1j7NixtLS0cPEPOtfG+86D5ubmqHSam5u577zk544qh8nHNjF27FiGD9fnTj62iVHlqdlw55ng9/sZN24chxxyCOPGjcPv93PnmeEwz18ZO8zzGR5dnX4h1NXVRt0cdXW1TL9QHz/1YKirq2tzvI5TO0kExu8Lfp836vr4fF7GW2ywU2G/QeD1Rqfl9XrZb5Beb6J6XXQ5rF1fR2Wbxu/3P9P16YYbbmDOnDnccMMNNDc38/ufWbPhN6fELs/fnNI+7A2nxK4TN8QIG8kF4/R9GZnPYDDIBeP08Vt/Bl5vCyeffDITJ07k5JNPpqWlmVvb5OHmn0Y3nBdccEFMe2453Vre//HL2Hn/xy+tnZ9pbjotdnnfdBo8dRnYbCpqlMxut/HUZfrc566Cluam6PasuYnnrsptnroLLocFOTUMXB/OpvekiZQcMoqCh++HZuB7wJnAHcR9JDhEupr2/KeurOgZpK9p2dQzEE3LpaYdMcyankH2NO3SE/R7rDrx398kTkM0LXU6omcgmtZdSFXTpI/WtfpokFjTupOewZ6laen20SCxplnVM4jWtFtuuaVDegbdV9NypWfd3hE4dC/9brPZsNvtXHzxxUyfPp2LL74YX8DG59XR4UOPXz725H+44eY/cdBBB+H3+9m4cSN+v5+TDgim3IAn45RD4MDBBj6fj7q6Onw+HwcONjjlEGvn33suvHt9E2ftv5J3r09vEdpLT4Rij5empibq6+tpamqi2OPl0hOj7dy3VIfZtGkTTU1N7FvqtWxnupT0gicubObIIw6jYlA5Rx5xGE9c2Ny6COvUs2KL9NSzOif9yhIoKnByzTXXUFpayjXXXEOvAmfMxr2jHFwJeW4bNpuNnTt3YrPZyHPbOLhSl8MD5zQz/tjDOeSAIYw/9nAeOKe53WK07ywmxppCHt5ZbM2GUw6BEQN0YzR06FDGjh3LiAFNMa/zIfvod6/Xy+bNm/F6vVG/x+P0Q/U9OXXqVI477jimTp2KzWbj9IhlTj0uBw6HnhrlcDjwuNtPk/rjLyDgC1/7+++/H7/fF1VHAwEfvzzaWt6PGgHjhuu8DxkyhLFjxzJueBNHjbB2fqaJvAdD92noHqyuh1FDo0cjRw6JHo0MPAPHDW2ipnolxw21vgit0DHU9m3kPziN/oePpu+pJ+KZ+TrYgeOAvwJ/Ak4F+iSPK11Nm/HM8+y///4Z1zPomKZlS89Cdoqm5UbTxu9rTc8ge5p22hiwmf+KIzVNKdjdkjgN0bTU6aiegWhadyAVTZM+Wtfro0FiTetOegZ7lqal20eD5JpmRc8gWtOmTZuG3+9PW8+ge2taLvSs2zsCD6jQFfmMM86gpUX/k1NKPxfg9Xr54Ovo8NX1YHfkMWnSJG6//XaWLVvGH/7wB8aPH88f/vAH5nwbe8ZFR/n8Dnhysp8TRjby5GR/SrtePT9P8ZN7Pbyxcgg/uTfx42GJ2PQg3P7TZvrbarj9p80xd1z6/A4dpsRey+0/bc7YjpPtUAq3Q9Gvdx5uR/RzHf2LoDDfHdVYFea76V/UOUmHHHDT/3U3DVtqmf6vu+M27p2R1qO/8mHHh9sewI6PR3/la03rjCPgo5ub+fVRq/no5mbOOKJ9HI9VxV5n4LEq63Z8fgf85qQm7LtW8ZuT4u/C1jsfBg+uYM2aNbz00kusWbOGiooKeieZ5j2qHMYNb+b666/n9ddf5/rrr2fc8PAo6efV4PUb+P1+QI+w+PxGTCdHYYGbE044ga1bt3LiiSeS73FgBJqp3/gdRqCZZy81UrpWM38L/3dZE+MHr+b/Lovesbkr8PkdcNn4ZmyNNVw2PnwPWpkxevXTilkr3BT3G8CsFW5+/VSMBNpgtncpTNwXQthXfUuvqy9jr+F70et31+FYsRx6ozcDuQ+YAgxOLc50Ne2ss87i22+/zYqeQfqalk09C9kpmpYbTbOiZ5A9TSvpBTeeAhUV0Zo2aFBF0vhF09KjI3oGomndgVQ0TfpoXbSPBnE1rTvpWSi9PUXT0u2jQWJNs6pnEK1pDQ0NHHzwwbS0tKStZ9B9NS0dPYOOaVqClYgyy5adejelTMxGiGRXMwyuKGPWrFmAFheHw9EqMu8ugTsjRiU2NsCuxmYmTpzIm2++id1u57bbbsPlcjFz5kxcLhevLYSLju9cO5+fp5j8uEIpJ+9+7cNhD8ZtQCKJHB1raGiguLiYC88/i+P3S70RfH6e4vbXHHjyCrj9td3s3d/XzoYJf1e8+5Udl8vFzS96qVrmT+kGtLqtettzLnvKzawP5zN69GgWL17M+GMPb81jdT0M+145++yzD19++SX77LMPQ/cpo7p+decJgVK0+APUbdxKiz+Q0qnLavWCwYcNsVjflcJht9GnTzG7du2KOvT8PMVFjznIzy+gsXE3j/6q/TXqVwTzlui1GwoKCti9eze1tbUcdIB1mw+5WfF1nZOCggKmztzN6597Y4rMwZV6ivbcuXNpaGigtraWDRtqObgycfz1O+CDZXZsdhu9evVi586dvLfURv2OICW94Osa/cfQMAzq6+sxDAOlbHxdAz8cHY6nuh58QQfvvPMOxcXFvPPOOwQCQWw2FwWFOu93vu61dC+FeH6e4uz7DQwUT84xePYyUjo/03zvGsWaTQYAd78FLy+ENfeE/wwddcShFOTns7uxMcqJvKwWHnjfgd2ucDpdKKV44H0Hl/zAH7dePj9PceGjdmy24MjYIYQQ27ZuYcXybxg+dBiuD94l/4lH8Lz1OhhmgP2BE4CD6ZDypqtpBx54IF9//XVW9AzS07Rs6xmIpuVS06zoGWRX0+atbq9pmzeJpmWKdPUMRNMyTVfsp0kfLbN9tJDNnalpXV3PoPtqWrp9NEisaVb1DNpr2hdffIHT6WzNd6p6Bt1T09LRM+i4puVsRmDNdgcH/966tzNdvH5YuaqatWvXYrPZcLvdFBYW4na7sdlsBIzo8FXL9AjUiy++SFNTE01NTTidTsrLy3E6nTQ1NfH+V9bSrt8BC1aRdHSqfgec/YANbG5KyweBzc1Z9ytLo1rV9eB05XHGGWdw7bXXcsYZZ2B3uGMuTprMhl8+aMfAQb9+JRg4OPtBW5QNc5fDO0v01P3CwkLsdjv/W6yYu9xaGs/PU+x9tY3xf3Wz99U2y6Ni1fXQtyR6Om2f/uHptJUl8OXSaiZOnMjLL7/MxIkT+XLpmk6bFl6/A857yEEgaMftKSAQtHPuQ3ZL1+fqpxVjbsvjLx8MZcxteUnre0hML7niWnr1LeOSK65t3XWqfgecO92O16/wBRRev+Kc6bZ2dgwfqHdUmjBhApMmTWLChAnYbDaGD7SW3zc+gyU1dmw2G4WFhdhsNpbU2Hnjs/ZhV2yA5uYWzjzzTK6//nrOPPNMmppaWJFkLdrXFoHN7ozaYt3hcLfuwvbGF7SONPXqpVtJn8/HG19Ex7NwtU7fZtNCFQwGAYXdbqdfv37Y7fa4tscidC86XR7KywfhdHks34uZZFktzJgDf3sd1m2x4fF4qKiowOPxsHaz4llzt6wZHykChoPC4v4EDAczInbwemWhFm6bzYbP52v9/MrC2GnW74Bzptto9hoYhiHLqydhW20NC448GE9FP/r+4if68V8bMA74O/A74Pt0ePgtXU2bP39+h/QMMq9p2dQzEE3LpaYtq7WmZ5A9TZu7HGYvs9PSEq1ptmDyTrtoWmosq4Upj6avZyCalmm6Yj9N+miZ66NBZjStK+sZdG9NS7ePBok1zaqeQbSm2Ww2lEpfz6D7alqqegado2k5cwSGKsMD7ztYVpu5dGZ8SOsz7KBHmjweD0oplFL4/NHhF6/V4fPy8gBwuVztnuFfszl5uqHFbC95YQgjb0w8FfxPL4fTWblyZWs6f3o5eTpeP2zZtjPqptq6fRdef/JzI/ndc+B0OqPy6nK5+d1z4TBTHtXXLRK73c6UR5PHH7pxDeWib/8BGMpl+cadtRRqa9suDLqBWUv18Vtf0Nc1skFUysatL1jNfWKe+QhQ+sbu378/Ho8HlD3pVuXLauHh2aE1IHQj+sicvIT1vboedjUGuPvuu6murubuu+9mxy4f1fXajqBBVD6DhmpnR/8iCAQCUY13MBi0PA3/jtf0dc3Ly6OkpIS8vDzsdjt3vNY+7AXTdVilFHl5ea0N/AXTE6fxz5mxt1j/50x9/JMV4Qaxd+/erWvHfLIiOp6bntf368yZM/n3v/9N3759W+txKO8ul4urZljL+0/u0vE5nU6UUjidTpxOJz+5y9r5mSD0J+WOWcO44blw+xS6Nk6nk2uf1n8Cq5Z7otqRqhV5rX8CX1ugF/41DIPi4mIMwyAYDPLagtjpPvMRBIO6bXK5srDt3B7OiECA6wIBejc24u0H/D/047+TgbLOSyddTYP09Qyyo2nZ1DMQTculpj30vjU9g+xp2o3P6XTaatrOFkfrH/l4iKZZJ6Rpj8xKX89ANC3TdMV+mvTRMtNHg8xpWlfVM+j+mpZuHw0Sa5pVPYNoTQtpULp6Bt1X01LVM+gcTcuZIzBUUDabjYfez1w6Hy3XN0FxcTE2m43Zs2fzxRdfMHv2bGy29p76+at0+JdffhmPxxPzGf7VmxKn2TpFes58Fi1eyaw581tndcXi4Vmxb7aHZyXP38wvYomDi5kxvPKJeGFebBtemBcOs7ROv0fe+JG/J+Ifb8a+Of7xZvJz//66HnnQu24NN3eE8vH31/XxRz6I3SA+8kEqJRCfh97TeX7llVd45JFHeOWVV7Db7Tz0XuLz7nkrdpne81b8c17/DJTNFpUXm93O65/Bvz+Onc9/fxwdx+ylsdOdvdRafldtDN8D06dP5+WXX8bhcLBqY/uw326idQQ3Ly+vdQT32yT3yNK62Fush+pSk0/Xl3nz5rF8+XLmzZunR3t90fFsb4Li4mImTpzIJZdcwsaNG2Pm3aqzY/4q3RD7/X48Hg9+vx/DMJi/ytr5nU3kn5Tly7XC2u32qF2nHA4Hm3bBVU/p615aWsqCBQsoLS2lrKyMq8zRzQVrYpfpgjWx0/7ra+E/v/vvv3+Wcrzn4lOKJ10uxjkc/HYMcBp6PcBOJl1NKy4uTkvPIHualk09A9G0XGra859Y0zPInqZ9uV6/x9K0a59OnIZomjUiNQ3S1zMQTcs0XbGfJn20zPTRIHOali09mz17Nu+++y7333+/rrNJ9Ay6v6al20eDxJpmVc8gWtM2bNjQIT2D7qtpqeoZdI6m5cwROHjw4NaKOzeGB7mz2N2ip602NDTErHzBNo9R+YI6/Gmnncb27dtbt7wGfRPU1tayqylxmtX1UF4WPUW6rLT9bmchWvyxb7YWCyNG2xr1gqNOp5MZM2a0TpHf1pj83CgbAtqGqqoqFixYQFVVlbahzVILsSqpFZ79OHaj9WyMBrItm3drIZ05cybPPvts6zogm3fr4wFi33gBtAf+thdJaWp8W6o3hxuxyZMnM3HiRHr16kV1kobr7S9jX9e3v4x/zow5sfMyY0644X/88ce56qqrePzxx7HZbCytIWr0amF17HQXVlvLb4tP3wOhjsjEiRMpKiqiJUYDH8Jms1FQUNA6gmyFWFusRxJ61COyXseioaGBxx57jKuu0nusx8q7VQza13GHw4GR9MzM8OkqqKgYxJIlSzjttNMAKC0tjWpbSktLAfh6PdTU1DBixAguueQShgwZQnV1NUvW6rgMYrcV8fJWvyv6j4qQGO+IEVS+/TYLXC7mfpu5dNLVtIaGhrT0DLKnadnWM9jzNK2jegZdQ9O+29FezxwOB8s36HNyoWlNEfdCW03bFL1cb0xE05ITqWmQvp6BaFqm6Yr9NOmjZaaPBpnTtGz00crKypg/fz7Dhw/nrrvuwmazsdrC49ck27BUAAAgAElEQVSZ1rRYfTTIfj8tnT4aJNY0q3oGYU2DjukZdF9NS1XPoHM0LWebhaxbt6614jb7U2wRU8Bu0xXQbrdTV1fHq6++2rpga11dHYGWNicYsGXLFux2O6Cn7o4bN47Kykqqq6sJBAI4k9xDhR5YWa2nSIcWTV21dgOFntjh8x36ZjvyyCMpLCxk165d+P1+8i1cnbOPhEdnV3PQQQe1nhsMBjl7UvJzIxm6F6zY5GPChAlUVFSwfv16fD4fI/aKDhdZSQ877DDKy8tZuXJl0vj9gXCjFSrLoqIi/M3Wrn1paSnjxo2L+r5q1aqo75E33sCBA1mzZg3H36kXJL3zzd38YJQ3rZ2FDHQdmjdvXuv1HDt2LAahNTnghwfQbuvy7c36uh5zzDEMGDCATZs24ff72d6cIDGl8xIaMaisrKS0tBTf9lV4A+DOd3PWWWdRUlLCd999h8PhoGzvoYy5rZbJxzZx77l6l6j63f6oeuv3++ndx1p+8z2wPUZ+e7epv6HR05AghsIecYS1FVuVUgQCAXbu3EkgEGgnTmvXrmXMmDGUl5dTW1uLzxdb4TweT2uZQFi4IvNuFRuxd/JabaGOZ4LDhsCqR1czefJkBg0aBOiFfyMXGK6r08O9bif4lI2qqioef/xxli5dSllZGfX19fz6qWYcQHV1dbsyTdTMRAq2kJiurmmQnp5B9jQt23oGe46mKaVwuVxMq+qYnkF8TfMHdKcslp5B52raqlWrcLvDelZfr3tthsrjz++XU/tUdjWtfgeElEI0LXNEahqkr2f3notoWobJhqYtqwWfHxoaLWqa9NEy0keDzGpaJvtoKFi/fj2//vWv27Txh/PGZ80sWJ0bTYvXR4PsaRqkr2eQWNOs6hmENQ06pmfQfTUtHT2DjmtazmYEjho1ilmzZrFjxw726Z+ZNK5+WrGmXo98BwIBfD4fkyZN4s9//jOTJk3C6/VS3Gaz5eI87Tl3Op3YbDYqKiqYNm1a1PugfonTnbtCi9PRRx/N3nvvzdFHH00gEIg7onbbz3X4YDBIUVERwWAQn8/HbT9Pnse+hWAYBna7nb59+2K32zEMg76F1sooxOUnxh5JuvzEcJghJeFK+pe//IUxY8ZQXV3NEAsLvh6/r+54zJo1i0WLFrVe++P3TX5uv4LwjRUaCaurq6NfgT5e6NbHI0cYampqsNv1Qqr5+fnYbDbe+cqe1qjTPiXtp3CXlpbidimOv9PFtKo+HH+niwl/iz6vl5vWegd6IVW/308vd/y0hg7QIwbDhg3jnHPOYdiwYaxfv56hA2BAETQ2NuJ2u7Hb7a3XK7TOQmhdi33LdZ1oamqivr6epqYmDMNgX4s7v524f+z8nthm1nFoEfR4ox+JyHdoGw3DwOv1tn4O/bFy2WiXP6fTiSuixQqNsIXKJD9f38zBYJCmpiY2b95MU1OTvq8SlHkkA3oRc4R5QGftbJYi//lYT/t+8MEHOeuss8jPz8fr9UYtMNzS0kKffBg3Sl+3nTt3Mn26XgAk5ACaPsvFsLLYZTp679hpD+oTFuylSy0+r9CD6eqaBqSlZ5A9TcumnsGeo2kzZsygpaWlU/QMYmuazWbD7oqvZ9C5muZS0W13aB2jXGlaSM8gtqblJZlYI5pmjUhNc7lcaevZsloYvbdoWibJtKaF1tVq8OVb1jTpo2WmjwaZ07RM99H2M/WhbRtvt9uZOC03mpaojwbZ1bR0+miQWNOs6Bm01zTomJ5B99W0VPto0DmaZskRqJT6kVJquVJqpVLqxhjHlVLqPvP4YqXUIcniXLlyJUuWLKG0tJT8FCqAVULPbI8ZM4aGhgZKSkpwOp1MnTqV4447jqlTp+JyuRjaZjSlvA+tjbzb7aa6upqLLrqIzz//nIsuuog1a9Zw2JDEaT81BwoKCmhpaWHnzp20tLSQn5/PU3Nihz9quK5Et9xyC/vuuy+33HILHo+Ho4Ynz+czH+np2A8++CCTJk1qrYhWFkmN5H9fxm5U/hcxPfqI4bqSTpkyhYKCAqZMmYLT6eQIC3aOHabjv+aaa3C73VxzzTWUlZUxdljycw+u1BV9woQJnH322UyYMAGfz9e6/XmeMzwqGJq+7PV6sdvtOJ3OqPe/vJJauQDsVaxF7Oqrr+bggw/m6quvpqamhiafnUAgQGNjI4FAoJ2IKZu+rqFFv2fOnInb7UYluOsK9frHNDY2smrVKhobG6N+Dx2rrq6mrKyMGTNmsPfeezNjxgzKysq47UX4plb/UXI4HCilWt+/sbjY836D2gv6hg0b2G9QdLjp7+r3tgJfV1fHoCSjWocN1dds165d+lGOXbsIBAIcNlQft9l1fZk7dy7HHnssc+fOpaysDJs9HEfkTkohYQEdr2EYtLS0YBgGgUCAEw+wlvdbfwbNzc0ceOCBKKU48MADaW5u5tafWTu/s7nvbT2aN3nyZP75z3/S2NiIy+ViypQpFBYWMmXKFNxuNz85BE4do8Xx6KOPxu/309LS0vry+Xx4/WERuu2229i5cydlZWVxd8P0+fWfol27dtHS0naa2Z5NT9Q0IC09g+xpWjb1DPYcTbvgggs6Tc+gvab94he/oKWlJaGeQedqWqgtb2xsZPXq1ezevTunmjb9Xd3WhmYltdW0ZHVXNM0akZrm8/nS1rNXFkJJL9E0yIyeQWY1LaRnoWtvVdOkj5aZPhpkTtMy3Uc7uFLH31bTmptzp2mJ+miQPU2D9PpokFjTrOgZtNc0t9vdIT2D7qtpqfbRoHM0TRlG4qeqlVJ2YAVwIlADLADOMgxjaUSYCcCVwATgcOBewzAOTxSvx+MxbDYbzc3NnHKQwX9/k5b9cTn3QfjPPAd+vx+7XTtsQrtMDRo0iJqaGoLBIEd8r4VZt4TPKzgfAjY9Ehvy0Ofn57PPPvuwZs0adu/ezUHlXub/OX7aRRdCs1/vaBNKy+v1kucMsPOx9uFP+At8tMqNUqr1EZlAIMCxw3y8d3PifJ45Dd78qpCWlhY8Hg/Nzc04nU5OHd3Ic1daL69eF4GfvHbTjB00scPccWr0DbDsOwcOh6PVTq/Xy35lQRZPTRz/G5/BT++x43K5WsukubmZ/15rcEqSvyS9fgV+Wwzbgk3seBwcv4TK7w3hk08+obq6msrKSgYMGNC6o1Boeq5hGLiVj51PWC8XAMfZgDm6U1xcTENDAy0tLdjt7fNz3tEGT1yiz8s7D3r3H4jX622dAu10OmnYspGmODskDb8WVm9uH+/QAQbbG2FroxbM5ubmmOkXugyavODKy+eTTz6JmgrubWrE90zy/FZeCTUN0XF7vV4GFQeonhYO5zlPr50SsiM0ldnr9eJUgbh5BNj3elixsb39I0sNlv4d1Nm0/jkI1bWQaBjP6jjG/xmqluk/WQ6Hg4qKClasWIHT6SQYDOJw6PvfZrNhN3wJ7QmxYBUccbvuDIbqjc/nY/7tBt+34DDpbELlECrflStX4nC0vwcPGBTkRwfAXf+zt+562bZsMQzs5rn9+/dn8+bN+Hw++uYH2BRjB7HItIPBIM3NzWltTd/V6Kma1tLS0jrLKBU9g+xpWjb1DPYcTRs/fjxer7dT9Azaa9qmTZuS6hl0rqaFZsmE2vj169fnVNNCegaxNW3UwABLYswoCSGaZo1IXQkt8p6Onu1fZvDdDtjW1LM1LVN6BpnVtJCeheq23++3pGnSR8tMHw0yp2mN3sz20SqvgrVbaJ2F1xU0LVEfbcfj4Pxl9jQtnT4aJNa0ZXXJ9Qzaa1pTU1OH9Ay6r6al2kdrm3a6mmZlRuBhwErDMFYbhuEFnkPvhxjJacBThmYe0FsplXDu6f7779+6Bftbn6dqdnKeNkdhQHv7PR794Hzkzk02m435bR4pb/SFn6cP3chtFwT9NMEOLgC7mmPvErUrzpoD75tyHbnTkFKq9fdEvPk5NDU14XA4GDhwIA6Hg+bmZt5MsUx3NrUfsQkEAuyMWHR3SU37HZEcDgdLapLHf8lj4Z1tQmXi8Xi4JIbotrOtJfbuSjtN53fA0CMeGzZs4Pvf/37rwqOhRrl///7Y7XaCwSC7vKmVC+iFbttukw6x8/Pkh+Hzmv2xp9k3J1gO4duNseP9diPU7wzv6BUv/Z0t4DdiTwX3W1xJde3W9nG7XC7Wbo0OF+o0VVZW8u677zJp0iTeffddKisrE+YRYFldbPuXRexuFmv3skiqloXDhR6XAL3A9ZIlS3jooYdYsmQJgwcPTmpPiCuf0GtiRNYbm83GlWl0tjuLUDl9+63egSLWPfjlOpj6Jq3bx8cqWyPi3AEDBrTuaFa/M3na3WyHxR6paRB7getkegbZ07Rs6hnsOZoW6iR1hp5Be02D5HoGnatpEN3Gx7MhW5oWufB/LE37OslMDdE064TKyefzpa1nS2r1fyLRtMzoGWRW00J6Nm/ePFpaWixrmvTRMtNHg8xpWqb7aGv105VdStPipR/S+GxqWjp9NEiuacn0DNprGnRMz6D7alo6fbTIuDK5a3A5sD7ie435W6ph2hFa4DG1ZSKtE1pcf9CgQTQ3N8dspGJtdR15c6b7bH2shSwTEUvMrLCrpX2Fcrvd7EpjhmhFRQXLly/noYceYvny5VRUVHSanbXbY4tE7XZrtiXbZahXr16MHz+eQw45hPHjxwOxhT5d2q7NAdaucXl5eUr1IFm8ofJPFi7WVPBUiHWt4lFXV0dRURG33347RUVFltNKVn5W61pkPCF7fD4f5513Hj6fL6W8z18Tu97Mt+AsyRRtd4RKVC6RbV6ssk31/m1btt2EHqlpofd09CyUZqY1Ldt6lq6dkF1Ng87VM2jvbLJ6fTtT0yLLPpkNudY0K/0z0TRrRF6LjuhZsvNj0Q01LWN6BpnVtMhrkYqmSR+t8/tokFlNy3QfDbqWpllJP1ualm4fLVkeUqlrkfF0RM+ge2taOvdvRzXNyqPBvwBOMgzjIvP7OcBhhmFcGRHmTeCvhmF8ZH5/H/itYRiL2sQ1BZgC4Ha7xwwZMoRly5Zh2hAVthMYo5TCMAxC7zabjZEjR5KXl0dTUxPffPNNaO2kRW3PGzVqFEuXLiX0OXSORXvHpHjeGLfbHeXN/eqrr0LPeycrl46cGxWPhfLpkJ0Wyz/muUopbDZb60KcwWAwVJ5rgb1tNhtDhw7FZrMRDAZZsWIFnVQuMfO9aNEiK3Uj1XqQ7JzWPCVJH6B1l8nQIq8h063k1+q9Alp8DcNoTUspFdoFqiP3iJW6NiaUz1A8oXIJLSbt8/ki60o8e/oDm0NxdmK96QyirsWiRYsS1Wsi27xYZZti3lqv0dq1a9m1a9ce/xgV9FxNS1QvLNiaLU3Lpp51NL1MadqiUNwhTfvmm286U8+gTb4t6lmr3Z2laSnYAIRnAYTWGDLpLE0bEwosmpZRWq/F0qVLO6RnQI/XtM7UM/NYtjStXV/LoqZJHy0zfTSracQ9N4Gmkek+GpCKnmRc0yyk39rWZ1rT0tSzZGVj9fpFaVronk1Rz6CHaFoa+eqwplkZKqgBIocdBgFt3bdWwmAYxsPAwwBKqYVff/31oSlZ28NQSi00DEPKKAFmGVXm2o6ujNSjxEj5JEcptTB5qD0G0bQcIfdaYqR8kiNllBwpo+R0I03rND0D0bRUkPssOVJGyZEySo6UUXLS1TQrjwYvAIYppfZRSrmAM4H/tgnzX+Bcc2eqsUCDYRgb2kYkCIIgCDlGNE0QBEHoDoieCYIgCGmRdEagYRh+pdQVwNuAHXjcMIyvlVKXmMenAzPRu1GtBBqBCzJnsiAIgiCkh2iaIAiC0B0QPRMEQRDSxdIqooZhzEQLSeRv0yM+G8DlKab9cIrheyJSRsmRMkqOlFFipHyS063KSDQtZ0gZJUbKJzlSRsmRMkpOtymjDOkZdKMyyhBSPsmRMkqOlFFypIySk1YZJd0sRBAEQRAEQRAEQRAEQRCEPR8rawQKgiAIgiAIgiAIgiAIgrCHk3FHoFLqR0qp5UqplUqpG2McV0qp+8zji5VSh2Tapq6GhTI62yybxUqpj5VSB+bCzlyRrHwiwn1fKRVQSv08m/Z1BayUkVJqnFLqC6XU10qp2dm2MddYuM+KlVKvK6W+NMuoR62jo5R6XCm1SSn1VZzjPb6tBtG0ZIieJUc0LTmiackRTUuMaFpyRM+SI5qWHNG05IimJUb0LDkZ0TTDMDL2Qi9cuwr4HuACvgT2bRNmAvAWoICxwPxM2tTVXhbL6Eigj/n55J5URlbKJyLcB+h1Un6ea7u7WhkBvYGlwGDz+4Bc290Fy+gmYKr5uQTYCrhybXsWy+hY4BDgqzjHe3RbnUI96rHlJHrWOWUUEU40TTStI2Ukmiaa1tE6JGUkmtbhMooIJ5ommpZu+fRoPTPz3emalukZgYcBKw3DWG0Yhhd4DjitTZjTgKcMzTygt1KqNMN2dSWSlpFhGB8bhrHN/DoPGJRlG3OJlToEcCXwErApm8Z1EayU0STgZcMw1gEYhtHTyslKGRlAkVJKAYVokfFn18zcYRjGHHSe49HT22oQTUuG6FlyRNOSI5qWHNG0JIimJUX0LDmiackRTUuOaFpiRM8skAlNy7QjsBxYH/G9xvwt1TDdmVTzfyHa29tTSFo+Sqly4HRgOj0TK3VoONBHKVWllFqklDo3a9Z1DayU0b+AUUAdsAT4tWEYweyYt0fQ09tqEE1LhuhZckTTkiOalhzRtI7Tk9tqED2zgmhackTTkiOalhjRs84h5fbakVFz9NTEtrTdpthKmO6M5fwrpcajRebojFrUtbBSPvcANxiGEdADBT0OK2XkAMYAPwDygE+UUvMMw1iRaeO6CFbK6CTgC+B4YAjwrlLqQ8MwdmTauD2Ent5Wg2haMkTPkiOalhzRtOSIpnWcntxWg+iZFUTTkiOalhzRtMSInnUOKbfXmXYE1gAVEd8HoT25qYbpzljKv1JqNPAocLJhGFuyZFtXwEr5HAo8Z4pLf2CCUspvGMar2TEx51i9zzYbhrEb2K2UmgMcCPQEgQFrZXQBcKehF1pYqZRaA4wEPs2OiV2ent5Wg2haMkTPkiOalhzRtOSIpnWcntxWg+iZFUTTkiOalhzRtMSInnUOKbfXmX40eAEwTCm1j1LKBZwJ/LdNmP8C55o7nYwFGgzD2JBhu7oSSctIKTUYeBk4p4eMDESStHwMw9jHMIxKwzAqgReBy3qQuIC1++w14BillEMplQ8cDizLsp25xEoZrUOPxKGU2gsYAazOqpVdm57eVoNoWjJEz5IjmpYc0bTkiKZ1nJ7cVoPomRVE05IjmpYc0bTEiJ51Dim31xmdEWgYhl8pdQXwNnpHmMcNw/haKXWJeXw6evegCcBKoBHt8e0xWCyjW4F+wAPmaIrfMIxDc2VzNrFYPj0aK2VkGMYypdT/gMVAEHjUMIyY2493RyzWoz8BTyqllqCnV99gGMbmnBmdZZRS/wHGAf2VUjXAbYATpK0OIZqWGNGz5IimJUc0LTmiackRTUuM6FlyRNOSI5qWHNG0xIieWSMTmqb0DEtBEARBEARBEARBEARBELozmX40WBAEQRAEQRAEQRAEQRCELoA4AgVBEARBEARBEARBEAShByCOQEEQBEEQBEEQBEEQBEHoAYgjUBAEQRAEQRAEQRAEQRB6AOIIFARBEARBEARBEARBEIQegDgCuyBKqceVUpuUUpa3DVdKHaaUmqOUWq6U+kYp9ahSKl8pdb5S6l9p2nFTOue1iaNaKdW/o/FYTOsPSqnfWP09k2max6aY1+IbpdSnSqmjLcQ3Til1ZKz4lVJ/VEqd0AFbz1dK1SulvjBfT6URR4frhBnPi0qp75mfC5VSDymlVimlvjbr8eHmsYBp65dKqc9CZaOUqox1fyilBimlXlNKfWvGd69SymUeG6eUaojI/3vm71copZJusS4IgtBRlFIVSqlZSqllZnv3awvnjFNKvZFGWjHbyRhhJkV8P1QpdV+qacWJu1optSSizT0y+VlppXOQUmpCJuIWBEHoKEopj9kP+NJs92+3cE5a7b5Fe1rjTrWfqJQaoZSqMtv0ZUqph5OET6pDCc49XylVFvH9UaXUvunE1SZep1LqTrOv8JV5bU7uhHjjlqVS6uMOxtvp5WDG9VOl1K3m53j96JvNervYvO6hPlrccozQ/y+VUu8opQaav7+nlOrTGbYLHUccgV2TJ4EfWQ2slNoLeAG4wTCMEcAo4H9AUQftSNnpo5SydzDNboFS6hTgYuBowzBGApcA/w41hAkYB8TsLBmGcathGO+lYIMjxs/PG4ZxkPk612pcEaRUJ5TG1ua3/QC7YRirzZ8eBbYCwwzD2A84Hwg5j5tMWw8Efgf8NVFawMvAq4ZhDAOGA4XAXyKCfRiR/5BT9XHgqlTyJQiCkCZ+4DrDMEYBY4HLO+sPfZpUAq2OQMMwFhqG0Znt4fiINtdSRyiOdiXiIEAcgYIgdFVagOPN/7IHAT9SSo3NsU3pch/wT7NNHwVMy2Ba5wOtDjDDMC4yDGNpJ8T7J6AU2N8wjP2BU+l4nzkhhmF0ZCDsfDJTDgC/BR6Id1ApdQRwCnCIYRijgROA9ebhZOU43qzzCwn3H58GLusk24UOIo7ALohhGHPQjhGrXA7MMAzjE/N8wzCMFw3D2BgZSCn1pFLq5xHfd5nvpeYsrC9Mj/4xSqk7gTzzt2fNcL80vf1fKD2Dyx6KR+nZavOBI2LYd7153qdKqaHmOacqpeYrpT43Rwf2Mn8/LmL2wOdKqSLz9+uVUgvM0YjWkTRzlGK50rO7RlgtMNNB9Xczv0uUUmdEHPttxCjGneZvk830v1RKvaSUyk+SxA3A9YZhbAYwDOMzYAb6WkXNlFR6BkaVUqoS7TC8xsz/MW1sbr1+SqkxSqnZSqlFSqm3lVKl5u9VSqk7lFKzASszTeJdh0Kl1BNmOSxWSk2MUyeuNcvwK6XU1eZvlUqPEj4AfAZUtEn2bOA1M+wQ4HDgFsMwgmZZrTYM480Y5vYCtiXIzvFAs2EYT5jxBIBrgF8lul6GYTQC1UqpwxKXliAIQscwDGODqQcYhrETWAaUWz0/lkYm0rOI8yqVUh8qPbO6dXY1cCdwjBnfNSp6pkhfpdSrpgbMU0qNNn//g9JPLlQppVYrpSw7DpVSeyul3jfjfF8pNdj8/Uml1N1KqVnAVKXUEKXU/0yN+1ApNdIM9wszn18q/b/FBfwROMPMQ7u8C4Ig5BKzX7bL/Oo0X0Y6cSmlzjLb+a+UUlMjfv+R2bZ/qZR63/ztMKXUx6ZWfKyUittPMrVkjVLKaX7vZfZVnG2ClgI1EXlbYoa3mzoU6qtdHCONuGFUm76X2d85FHjWbNvzTM05VCl1qVLqbxHnnq+UmmZ+jtlXjQibD0wGrjQMo8XMw0bDMP4vSfnuUkpNNTXpPbNsQxr4k4gkKkztWq6Uui3yfPN9nHnei0o/MfasUkqZx241y+YrpdTDprbHLQcL9v7FLM95yuzftSmL4UBLqK8ah1Jgc0RZbTYMoy5ZObZhDjDU/Pxf4KwE6QnZxDAMeXXBF3qU/iuLYV8GTotz7HzgX+bnJ4GfRxzbZb5fB9xsfrYDRZHHzc+jgNcBp/n9Afj/7Z17jFbFFcB/R6wCgiC4VYqpJQ1qLAoUTLRQAV+t2hZp8RUfgFJr05c2jamRVkxNFS1aCzH1waMaS5DyEDRWCbBFeWphAUGrGKiiKEijrRYQ19M/zrn73f323u+xll10zy+5+Wbnmzt37txv59xz5swZrvS0AhflXH9rqu4rgcc9fQQgnh4LTPT0AmCQpzsBBwPnAPcDghmvHwdOBwYAG4COmJFoM/CLjDaML84Hvgcs9Ps9CngNG+zOBZYDHb1cN//snjr3Vmzgy6zb8/8FdCnKGw7MSfXLkZ4eCNRm1Zf+O3l+2AvEcqDG8y8Gpnq6Fri3xG9hJ1Dnx5gSz2EC8PvUuUdk/CaS/j/Mn9VGoD/22/0YODWnHX8DTvL0d4C5JX7b9d7Wl4D3gAF5/x+YV9/dGXWsBU7GvC3fS93/TakyN2FeOq3+vx9HHHG0jcPHsdeAw8uUG0pBdmbJyDx51jBOYnKyvad7A88X151xrUnAzZ4+A6jz9HiXQYdi3tu78HeDonZvdRlRB6xKtX+Up6/CPLjB5NvjmLc4wCLMSxxssmixpzcAPT3d1T9H4+85ccQRRxwH4uHjcx3wPjChgvKNxmbP+4KP7zU+9i8GLvC/Xwd6eblEdzkcONjTZwGzi+umsZ44DbjA09fgOkFRG8Zg79JPYpPtXVPlx3n6UMwLrFeRHMork6d71QIDU9euxXSmGmBzKv9JYDAldNVU2ZOBtTl9ntm//p0C53p6LvA0po/1pSAbRwPbge5AB+CFpP0UdO6h3n/HYDrtCmz1WMN9e/ph4Ntl+qFce5Pz70j6PeNZTkz9PZ6m+nIn7Hf7svfnkHL96N9vpaDnTib1mwdeIaVXx9F6R7XLL4LPJs8BU33WZ56q1mWUORMz/DznExcdgB3+XT0wu0T9M1Kfd3v6GGCmmCfbIcAWz18G3CXmcTZHVbeJyDmYMXCtl+mEKTKdMSPSfwFEZH7lt8xgYIaa19jbYh50pwBDgGlJnaqaeGb2EZFbga5+/aequFaC0MwZwCKOB/oAC/1ZtMMET8LMEufOVNUfNzRI5CSyn8NZwCVJOVXN8sQbjPX/B17XHODr2GzPP1V1ZU4bemAGyUrYrar9vP7TgIdEpE9O2bz+Tec/o6rfyiizAzihwjYFQRB8IkSkEyY3r1PVf1dxapaMzJNn61PnfQ6YLCL9MJl9XAXXGowZGVHVxSLSXUS6+HdPqHkB7BWRHZgBcltGHcO0sbfBacB3Pf0wpqAkzFLVeu+brwGzXMaBKY3J/U8XkUexSTNJXXQAAAfdSURBVNAgCIIDHh+f+4lIV2CuiPRR1Wpj552COQ7sBHA5cDo2pi9V1S1+rUR36QL8SUR6Y+/Bxd59xTyILRWdhxmJvp9xH9NE5CkshNVw4Aci0hfT006WwsqzLpiu9nLq9LwyZ5Gte2WiqjvdE+9UzKh0PCYbfkS+rloJef07D/gQC7sFNiG1V1X3icgGzNiZsFBVd/n5czA5+nzRdVar6jYvU+fnPwsME5EbsIm7bpiDxYJP0N4kxuTfgbMzzi+rj6nq+yIyANPvhmE64y+xFV/lWCIi9di7yLhU/g7MiLmrgjqC/UgYAj8bbMQGvsfKlPsIXw7ubsiHgC1FFpHTgfOBh0XkTlUt3khCsOXHN2bUu8cFHC4cjsK8Dcb692njTJKeBNylqvNFZCg2C4Gq3i4iT2DxflaKbY4hwG2qel+jBtlS1OYa1qREflad07FZlnUiMhqb0SnFJuyZLE7lfdXzIfUsgPblm9ukjRtVNWsZNsAHVdSV+RyozGiZ14fl2rCbwj1vBPqKyEHqS4PzUNUVYsupa3KKbMSV1oYGihyOLU1+FZuhy6O9tysIgmC/4pNus4FHVLUqY1YJGVmO64G3Me+Fg4A9lTQ1qwn+uTeVV0/z3yfTciaRGwcB7yaTQI0Kq14rFqj8fKDODZtBEASfClT1XRGpxQxp1RoCq9VdfgMsUdURYuGHasu0bZlYGIkhmHd2ZvtU9U0svvZUsY1A+ngbfqKqjRwl/LrpdmaV+WZO+0sxE7gIWzE0V1XVdds8XTVhM/BFEemsFp6jUVNKnLdPVZM2fozLQFX9WBrHtS2+j6z7aiI/RaQ95nE3UFVfF5HxlNcPK21vnozejRljS+I6fi1Q64bPUcCj5PdjQvFEYELoXAcIESPws8FkYJS/HAMNMRKKN6bYihmnwGZxkjgQxwI7VPUBYApmsALYJ4XYEIuAkSLyeT+nm5/XCFX9hloA2bGp7ItTnys83QV4w9OjUu3+sqpuUNUJ2AzKCZj33VXuJYCI9PR2LAVGeLyEzliQ0kpZisUUaiciNdgMymrM1bshppyIdPPynYHt3h+XVVD/HVico+5eTz/MZTwJyLqVwrNIG6/+Q/mAtf8AatxDLtm16SsVtCmLzOeA9UPaczDZ4Sn9m1gKXCC2O/VhwAjgmQqu+SIeK0JVX8We8y0uwBGR3iIyvPgksRhR7cifQVoEdBSRK718O2AiMD2ZZSzBcVT/QhYEQVAVPs5NAV5U1buacX6WjMyTZ2m6ANt9wuUKbCyF0jJnKS7vfKLonSq9F7NYTsHb/DLMC6IRfo0tInKhX1vc4yS5/1Wq+mvgHWyipxK5GQRB0CqISI17AiIiHTAPuJeaUdUqYIiIHOnvuJdi4XZWeH4vv0aiu6Tf8UdXeI2HsBVc07K+FItFmOiPR2OT7G9gutoPU98d57pBmrwyebpXqbF9DrYs+lIKK6HK6qquD0wB/iAWYzaJlX85+f1bDWf7dTt4+5ZVeF5i9HvH9d2Rqe/y+uGTtrdBH8tDbJfo3qmsftiqr1L9WKo+AY7G9OCglQlD4AGIiMzABvXjRWSbiFzt+deKyLXF5dU2BbkE+J1YcNIXMRfe4hf2B7ABYzUWcyeZfR+KzayvxYxS93j+/cB6EXlEbXeiccDTIrIei0fUo8JbOlRsI5GfYV4JYJ5ns0TkGexlPuE68UDg2GzBk6r6NPBnYIXPRPwFi2O4Bhv86zDvilJGqHHel9tEZBsW32E9sA7z2rtBVd9S1b9iS1ufF3PXTrZR/xU24C6kAuGtqvOx2bLlIvIS1veXq2qyhPcW4B6///rUqQsw42aTzUJSdX+ICYgJ3k915Ow0XAHjyX4OtwJHpJ7FMM9P/ybWYJ6Sq7G+eVBV11KeJ2jsUTkWEwqb/fk+ALzp3yWbk9Rhz3pU4n1K4f8jeaYjMWPkhSLyCrYcYQ+V7XQ8CKh4R+YgCIJmMggzxJ0hhU0/zoN8GV9EExlJjjwrOu9ebMJwJTbxkcj/9cBHYgHFry86Zzww0GX+7TSeLGouPwXGeJ1XkL+p1WXA1X6fG7HJS4A7xQOjY4bKdcAS4ESJzUKCIDgw6YEtk1yPhWNaqKrJpkylxv0zi95zvwTciI1564A1qvqYLw29BpjjY2ZiGLsDuE1EllGY/CnHI1j88Bk5358DJDLoKWxjxLewZcWbgDU+Pt9HUy+0zDIldK/pwB99bO+QrshDFm0CjlXV1Z5Xqa46DlsSu8nbMQ/Y6Tpak/4t2VtNeRYLe1GHxWQsXhaciaq+i+k/G7w9z6W+nk5GP/wf2rsU6O/GuYRifbkTtrx8k/fpiRRWj2X2Y5lrDgBWqupHVbQz2E8kmwQEQRC0CC7ElmAB7+vLlW+B9vQHfq6qV7R2W4IgCIIgCIKgNRCL3zc83onbBiJyD7BAVVvEGcKvN19VF7XE9YLSRIzAIAhaFFXdLSI3Az2x3a5amyMxj88gCIIgCIIgaHOIyCRsB9/zWrstQYvxW2yVYEvxQhgBDxzCIzAIgiAIgiAIgiAIgiAI2gARIzAIgiAIgiAIgiAIgiAI2gBhCAyCIAiCIAiCIAiCIAiCNkAYAoMgCIIgCIIgCIIgCIKgDRCGwCAIgiAIgiAIgiAIgiBoA4QhMAiCIAiCIAiCIAiCIAjaAGEIDIIgCIIgCIIgCIIgCII2wP8Agup1grZob3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" t="32877" r="50219" b="33979"/>
          <a:stretch/>
        </p:blipFill>
        <p:spPr bwMode="auto">
          <a:xfrm>
            <a:off x="460375" y="1960260"/>
            <a:ext cx="8254696" cy="312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55976" y="1043459"/>
            <a:ext cx="432048" cy="441325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60375" y="1484784"/>
            <a:ext cx="8254696" cy="47547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fr-FR" dirty="0" smtClean="0">
                <a:solidFill>
                  <a:schemeClr val="bg2">
                    <a:lumMod val="25000"/>
                  </a:schemeClr>
                </a:solidFill>
              </a:rPr>
              <a:t>                      CBLOF                                                            </a:t>
            </a:r>
            <a:r>
              <a:rPr lang="fr-FR" dirty="0" err="1" smtClean="0">
                <a:solidFill>
                  <a:schemeClr val="bg2">
                    <a:lumMod val="25000"/>
                  </a:schemeClr>
                </a:solidFill>
              </a:rPr>
              <a:t>IForest</a:t>
            </a:r>
            <a:r>
              <a:rPr lang="fr-FR" dirty="0" smtClean="0">
                <a:solidFill>
                  <a:schemeClr val="bg2">
                    <a:lumMod val="25000"/>
                  </a:schemeClr>
                </a:solidFill>
              </a:rPr>
              <a:t>                                                              LSCP</a:t>
            </a:r>
          </a:p>
        </p:txBody>
      </p:sp>
      <p:pic>
        <p:nvPicPr>
          <p:cNvPr id="10" name="Image 9"/>
          <p:cNvPicPr/>
          <p:nvPr/>
        </p:nvPicPr>
        <p:blipFill rotWithShape="1">
          <a:blip r:embed="rId3"/>
          <a:srcRect l="2551" t="21598" r="76375" b="72920"/>
          <a:stretch/>
        </p:blipFill>
        <p:spPr bwMode="auto">
          <a:xfrm>
            <a:off x="1697203" y="5229200"/>
            <a:ext cx="5781040" cy="845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94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notre algorithme - Evaluation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26336" cy="441325"/>
          </a:xfrm>
        </p:spPr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>
          <a:xfrm>
            <a:off x="301752" y="1772816"/>
            <a:ext cx="8503920" cy="43262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 smtClean="0">
                <a:solidFill>
                  <a:schemeClr val="tx2">
                    <a:lumMod val="50000"/>
                  </a:schemeClr>
                </a:solidFill>
              </a:rPr>
              <a:t>Evaluations avec une arrivée des données en temps réel</a:t>
            </a:r>
            <a:endParaRPr lang="fr-FR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/>
          <a:srcRect l="36619" t="24656" r="37703" b="64891"/>
          <a:stretch/>
        </p:blipFill>
        <p:spPr bwMode="auto">
          <a:xfrm>
            <a:off x="1074406" y="2564904"/>
            <a:ext cx="7097994" cy="16251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927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l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1124</TotalTime>
  <Words>195</Words>
  <Application>Microsoft Office PowerPoint</Application>
  <PresentationFormat>Affichage à l'écran (4:3)</PresentationFormat>
  <Paragraphs>60</Paragraphs>
  <Slides>12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Civil</vt:lpstr>
      <vt:lpstr>Détection d’anomalies routières à partir d’échanges de données entre systèmes de transport coopératifs</vt:lpstr>
      <vt:lpstr>Sommaire</vt:lpstr>
      <vt:lpstr>Introduction</vt:lpstr>
      <vt:lpstr>Jeux de données</vt:lpstr>
      <vt:lpstr>Jeux de données - Anomalies</vt:lpstr>
      <vt:lpstr>Choix de notre méthode de détection</vt:lpstr>
      <vt:lpstr>Choix de notre algorithme</vt:lpstr>
      <vt:lpstr>Choix de notre algorithme - Evaluation</vt:lpstr>
      <vt:lpstr>Choix de notre algorithme - Evaluation</vt:lpstr>
      <vt:lpstr>Système de détection</vt:lpstr>
      <vt:lpstr>Comparaison aux travaux existants</vt:lpstr>
      <vt:lpstr>Conclusion</vt:lpstr>
    </vt:vector>
  </TitlesOfParts>
  <Company>Groupama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BARBET</dc:creator>
  <cp:lastModifiedBy>Antoine BARBET</cp:lastModifiedBy>
  <cp:revision>43</cp:revision>
  <dcterms:created xsi:type="dcterms:W3CDTF">2021-04-14T16:02:59Z</dcterms:created>
  <dcterms:modified xsi:type="dcterms:W3CDTF">2021-04-16T02:06:22Z</dcterms:modified>
</cp:coreProperties>
</file>